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7" r:id="rId3"/>
    <p:sldId id="310" r:id="rId4"/>
    <p:sldId id="309" r:id="rId5"/>
    <p:sldId id="260" r:id="rId6"/>
    <p:sldId id="313" r:id="rId7"/>
    <p:sldId id="292" r:id="rId8"/>
    <p:sldId id="290" r:id="rId9"/>
    <p:sldId id="291" r:id="rId10"/>
    <p:sldId id="293" r:id="rId11"/>
    <p:sldId id="259" r:id="rId12"/>
    <p:sldId id="266" r:id="rId13"/>
    <p:sldId id="264" r:id="rId14"/>
    <p:sldId id="265" r:id="rId15"/>
    <p:sldId id="267" r:id="rId16"/>
    <p:sldId id="276" r:id="rId17"/>
    <p:sldId id="275" r:id="rId18"/>
    <p:sldId id="278" r:id="rId19"/>
    <p:sldId id="273" r:id="rId20"/>
    <p:sldId id="314" r:id="rId21"/>
  </p:sldIdLst>
  <p:sldSz cx="9144000" cy="5143500" type="screen16x9"/>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eta" initials="M" lastIdx="2" clrIdx="0">
    <p:extLst>
      <p:ext uri="{19B8F6BF-5375-455C-9EA6-DF929625EA0E}">
        <p15:presenceInfo xmlns:p15="http://schemas.microsoft.com/office/powerpoint/2012/main" userId="Marj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09" d="100"/>
          <a:sy n="109" d="100"/>
        </p:scale>
        <p:origin x="662"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02T14:50:01.563" idx="2">
    <p:pos x="146" y="146"/>
    <p:text>civilna zaščita in reševanje
človek, narava in družbene vrednote
človekove pravice in civilne svoboščine
kultura in umetnost
socialna dejavnost
rekreacija in prosti čas
turizem
varstvo okolja in ohranjanje narave
vzgoja in izobraževanje
zdravje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13070-48BF-48D4-9E72-40D4AC851388}" type="doc">
      <dgm:prSet loTypeId="urn:microsoft.com/office/officeart/2008/layout/AlternatingHexagons" loCatId="list" qsTypeId="urn:microsoft.com/office/officeart/2005/8/quickstyle/simple4" qsCatId="simple" csTypeId="urn:microsoft.com/office/officeart/2005/8/colors/colorful1" csCatId="colorful" phldr="1"/>
      <dgm:spPr/>
      <dgm:t>
        <a:bodyPr/>
        <a:lstStyle/>
        <a:p>
          <a:endParaRPr lang="sl-SI"/>
        </a:p>
      </dgm:t>
    </dgm:pt>
    <dgm:pt modelId="{1D8D0A5E-8227-4874-81C0-7D29E538CFF1}">
      <dgm:prSet phldrT="[besedilo]"/>
      <dgm:spPr/>
      <dgm:t>
        <a:bodyPr/>
        <a:lstStyle/>
        <a:p>
          <a:r>
            <a:rPr lang="sl-SI" dirty="0"/>
            <a:t>šport</a:t>
          </a:r>
        </a:p>
      </dgm:t>
    </dgm:pt>
    <dgm:pt modelId="{23D0E689-F0B1-4EFE-A4E5-31FEF79B853B}" type="parTrans" cxnId="{C81FBA49-44BF-4C58-835D-F4F46425CD87}">
      <dgm:prSet/>
      <dgm:spPr/>
      <dgm:t>
        <a:bodyPr/>
        <a:lstStyle/>
        <a:p>
          <a:endParaRPr lang="sl-SI"/>
        </a:p>
      </dgm:t>
    </dgm:pt>
    <dgm:pt modelId="{2E6324AB-461A-4F22-AB9C-A1792E6368F5}" type="sibTrans" cxnId="{C81FBA49-44BF-4C58-835D-F4F46425CD87}">
      <dgm:prSet/>
      <dgm:spPr/>
      <dgm:t>
        <a:bodyPr/>
        <a:lstStyle/>
        <a:p>
          <a:endParaRPr lang="sl-SI"/>
        </a:p>
      </dgm:t>
    </dgm:pt>
    <dgm:pt modelId="{4EA250AC-FB3F-43FB-B87E-734A6DEDEBEB}">
      <dgm:prSet phldrT="[besedilo]"/>
      <dgm:spPr/>
      <dgm:t>
        <a:bodyPr/>
        <a:lstStyle/>
        <a:p>
          <a:endParaRPr lang="sl-SI" dirty="0"/>
        </a:p>
      </dgm:t>
    </dgm:pt>
    <dgm:pt modelId="{22B50B6C-8714-4E67-BE94-B89F751F89D0}" type="parTrans" cxnId="{789C7016-6E20-41C7-B27B-B344865C8B89}">
      <dgm:prSet/>
      <dgm:spPr/>
      <dgm:t>
        <a:bodyPr/>
        <a:lstStyle/>
        <a:p>
          <a:endParaRPr lang="sl-SI"/>
        </a:p>
      </dgm:t>
    </dgm:pt>
    <dgm:pt modelId="{67992F2D-2E20-4B79-80F2-A29963C12B11}" type="sibTrans" cxnId="{789C7016-6E20-41C7-B27B-B344865C8B89}">
      <dgm:prSet/>
      <dgm:spPr/>
      <dgm:t>
        <a:bodyPr/>
        <a:lstStyle/>
        <a:p>
          <a:endParaRPr lang="sl-SI"/>
        </a:p>
      </dgm:t>
    </dgm:pt>
    <dgm:pt modelId="{A668926A-EB87-445E-8C39-397DB6D885EC}">
      <dgm:prSet phldrT="[besedilo]"/>
      <dgm:spPr/>
      <dgm:t>
        <a:bodyPr/>
        <a:lstStyle/>
        <a:p>
          <a:r>
            <a:rPr lang="sl-SI" dirty="0"/>
            <a:t>zdravje</a:t>
          </a:r>
        </a:p>
      </dgm:t>
    </dgm:pt>
    <dgm:pt modelId="{2CA96BBD-892E-45DD-AE2F-05E5F01CF3E3}" type="parTrans" cxnId="{DC53CF0C-B10E-4376-9012-E909BC354862}">
      <dgm:prSet/>
      <dgm:spPr/>
      <dgm:t>
        <a:bodyPr/>
        <a:lstStyle/>
        <a:p>
          <a:endParaRPr lang="sl-SI"/>
        </a:p>
      </dgm:t>
    </dgm:pt>
    <dgm:pt modelId="{6448D9A7-B489-4C13-9DB5-389D09807751}" type="sibTrans" cxnId="{DC53CF0C-B10E-4376-9012-E909BC354862}">
      <dgm:prSet/>
      <dgm:spPr/>
      <dgm:t>
        <a:bodyPr/>
        <a:lstStyle/>
        <a:p>
          <a:endParaRPr lang="sl-SI"/>
        </a:p>
      </dgm:t>
    </dgm:pt>
    <dgm:pt modelId="{808771F5-F5B8-4386-A5B1-64B706E8BFED}">
      <dgm:prSet phldrT="[besedilo]"/>
      <dgm:spPr/>
      <dgm:t>
        <a:bodyPr/>
        <a:lstStyle/>
        <a:p>
          <a:pPr algn="ctr"/>
          <a:r>
            <a:rPr lang="sl-SI" dirty="0">
              <a:solidFill>
                <a:schemeClr val="bg1"/>
              </a:solidFill>
            </a:rPr>
            <a:t>kultura</a:t>
          </a:r>
        </a:p>
      </dgm:t>
    </dgm:pt>
    <dgm:pt modelId="{BD483E8E-131F-44CC-9A78-9BBEFAA89ACA}" type="parTrans" cxnId="{B30B5D17-69E9-4074-A0DD-F7A4E8A61795}">
      <dgm:prSet/>
      <dgm:spPr/>
      <dgm:t>
        <a:bodyPr/>
        <a:lstStyle/>
        <a:p>
          <a:endParaRPr lang="sl-SI"/>
        </a:p>
      </dgm:t>
    </dgm:pt>
    <dgm:pt modelId="{F500900F-A355-47D4-A5FE-0ADAB7053018}" type="sibTrans" cxnId="{B30B5D17-69E9-4074-A0DD-F7A4E8A61795}">
      <dgm:prSet/>
      <dgm:spPr/>
      <dgm:t>
        <a:bodyPr/>
        <a:lstStyle/>
        <a:p>
          <a:endParaRPr lang="sl-SI"/>
        </a:p>
      </dgm:t>
    </dgm:pt>
    <dgm:pt modelId="{D779B4F8-8145-4708-9AFD-92F2CF37D25D}">
      <dgm:prSet phldrT="[besedilo]" custT="1"/>
      <dgm:spPr/>
      <dgm:t>
        <a:bodyPr/>
        <a:lstStyle/>
        <a:p>
          <a:r>
            <a:rPr lang="sl-SI" sz="2000" dirty="0"/>
            <a:t>izobraževanje</a:t>
          </a:r>
        </a:p>
      </dgm:t>
    </dgm:pt>
    <dgm:pt modelId="{1B072DC9-7745-496E-BEDF-4AF17B9FF0BF}" type="parTrans" cxnId="{18C230DA-B3F9-413C-A50F-9649B4B9D63C}">
      <dgm:prSet/>
      <dgm:spPr/>
      <dgm:t>
        <a:bodyPr/>
        <a:lstStyle/>
        <a:p>
          <a:endParaRPr lang="sl-SI"/>
        </a:p>
      </dgm:t>
    </dgm:pt>
    <dgm:pt modelId="{1D59B2F0-30E6-419A-9BC4-C776A9C4FAF7}" type="sibTrans" cxnId="{18C230DA-B3F9-413C-A50F-9649B4B9D63C}">
      <dgm:prSet/>
      <dgm:spPr/>
      <dgm:t>
        <a:bodyPr/>
        <a:lstStyle/>
        <a:p>
          <a:r>
            <a:rPr lang="sl-SI" dirty="0"/>
            <a:t>človeški viri</a:t>
          </a:r>
        </a:p>
      </dgm:t>
    </dgm:pt>
    <dgm:pt modelId="{BA67DFE7-F320-4910-98A0-80B2D9D8DBF7}">
      <dgm:prSet phldrT="[besedilo]"/>
      <dgm:spPr/>
      <dgm:t>
        <a:bodyPr/>
        <a:lstStyle/>
        <a:p>
          <a:pPr algn="ctr"/>
          <a:r>
            <a:rPr lang="sl-SI" dirty="0">
              <a:solidFill>
                <a:schemeClr val="bg1"/>
              </a:solidFill>
            </a:rPr>
            <a:t>sociala</a:t>
          </a:r>
        </a:p>
      </dgm:t>
    </dgm:pt>
    <dgm:pt modelId="{1C52AC57-8DAD-409E-8E99-C2502F416875}" type="parTrans" cxnId="{7BFC668E-1750-4049-B669-08A98BAACFA8}">
      <dgm:prSet/>
      <dgm:spPr/>
      <dgm:t>
        <a:bodyPr/>
        <a:lstStyle/>
        <a:p>
          <a:endParaRPr lang="sl-SI"/>
        </a:p>
      </dgm:t>
    </dgm:pt>
    <dgm:pt modelId="{89E461FE-A72E-41B6-B56A-F45B61A5588C}" type="sibTrans" cxnId="{7BFC668E-1750-4049-B669-08A98BAACFA8}">
      <dgm:prSet/>
      <dgm:spPr/>
      <dgm:t>
        <a:bodyPr/>
        <a:lstStyle/>
        <a:p>
          <a:endParaRPr lang="sl-SI"/>
        </a:p>
      </dgm:t>
    </dgm:pt>
    <dgm:pt modelId="{6B047DEF-7CFF-4C57-84E9-90AB4D0D65D2}" type="pres">
      <dgm:prSet presAssocID="{56213070-48BF-48D4-9E72-40D4AC851388}" presName="Name0" presStyleCnt="0">
        <dgm:presLayoutVars>
          <dgm:chMax/>
          <dgm:chPref/>
          <dgm:dir/>
          <dgm:animLvl val="lvl"/>
        </dgm:presLayoutVars>
      </dgm:prSet>
      <dgm:spPr/>
    </dgm:pt>
    <dgm:pt modelId="{455F29B4-6031-4E7D-9507-0456A8B72ADD}" type="pres">
      <dgm:prSet presAssocID="{1D8D0A5E-8227-4874-81C0-7D29E538CFF1}" presName="composite" presStyleCnt="0"/>
      <dgm:spPr/>
    </dgm:pt>
    <dgm:pt modelId="{907DF018-08F9-40EF-9BAD-2065A1135455}" type="pres">
      <dgm:prSet presAssocID="{1D8D0A5E-8227-4874-81C0-7D29E538CFF1}" presName="Parent1" presStyleLbl="node1" presStyleIdx="0" presStyleCnt="6" custLinFactNeighborX="51885" custLinFactNeighborY="82301">
        <dgm:presLayoutVars>
          <dgm:chMax val="1"/>
          <dgm:chPref val="1"/>
          <dgm:bulletEnabled val="1"/>
        </dgm:presLayoutVars>
      </dgm:prSet>
      <dgm:spPr/>
    </dgm:pt>
    <dgm:pt modelId="{CCCC3992-B0C1-460A-B4AF-B7CEF16A884D}" type="pres">
      <dgm:prSet presAssocID="{1D8D0A5E-8227-4874-81C0-7D29E538CFF1}" presName="Childtext1" presStyleLbl="revTx" presStyleIdx="0" presStyleCnt="3">
        <dgm:presLayoutVars>
          <dgm:chMax val="0"/>
          <dgm:chPref val="0"/>
          <dgm:bulletEnabled val="1"/>
        </dgm:presLayoutVars>
      </dgm:prSet>
      <dgm:spPr/>
    </dgm:pt>
    <dgm:pt modelId="{7DC10FE7-8BD4-4BED-B5EA-D59A2BF42542}" type="pres">
      <dgm:prSet presAssocID="{1D8D0A5E-8227-4874-81C0-7D29E538CFF1}" presName="BalanceSpacing" presStyleCnt="0"/>
      <dgm:spPr/>
    </dgm:pt>
    <dgm:pt modelId="{52AEFAE4-3EB1-4FB9-9CB4-6EB304794882}" type="pres">
      <dgm:prSet presAssocID="{1D8D0A5E-8227-4874-81C0-7D29E538CFF1}" presName="BalanceSpacing1" presStyleCnt="0"/>
      <dgm:spPr/>
    </dgm:pt>
    <dgm:pt modelId="{8CF1EB69-B6C1-4253-A559-11E406971794}" type="pres">
      <dgm:prSet presAssocID="{2E6324AB-461A-4F22-AB9C-A1792E6368F5}" presName="Accent1Text" presStyleLbl="node1" presStyleIdx="1" presStyleCnt="6" custLinFactNeighborX="-54387" custLinFactNeighborY="82301"/>
      <dgm:spPr/>
    </dgm:pt>
    <dgm:pt modelId="{B36AF01F-EAE3-4BED-BEE9-7A623B1F3CF4}" type="pres">
      <dgm:prSet presAssocID="{2E6324AB-461A-4F22-AB9C-A1792E6368F5}" presName="spaceBetweenRectangles" presStyleCnt="0"/>
      <dgm:spPr/>
    </dgm:pt>
    <dgm:pt modelId="{E9559ACA-0F4D-4ABE-AC17-BDF46C4B9EFF}" type="pres">
      <dgm:prSet presAssocID="{A668926A-EB87-445E-8C39-397DB6D885EC}" presName="composite" presStyleCnt="0"/>
      <dgm:spPr/>
    </dgm:pt>
    <dgm:pt modelId="{D8ECD37E-88BD-48F4-AF45-87B37A8FE531}" type="pres">
      <dgm:prSet presAssocID="{A668926A-EB87-445E-8C39-397DB6D885EC}" presName="Parent1" presStyleLbl="node1" presStyleIdx="2" presStyleCnt="6">
        <dgm:presLayoutVars>
          <dgm:chMax val="1"/>
          <dgm:chPref val="1"/>
          <dgm:bulletEnabled val="1"/>
        </dgm:presLayoutVars>
      </dgm:prSet>
      <dgm:spPr/>
    </dgm:pt>
    <dgm:pt modelId="{A1C94A23-F76B-4039-8FB4-C3A4B309519C}" type="pres">
      <dgm:prSet presAssocID="{A668926A-EB87-445E-8C39-397DB6D885EC}" presName="Childtext1" presStyleLbl="revTx" presStyleIdx="1" presStyleCnt="3" custScaleY="89905" custLinFactNeighborX="7857" custLinFactNeighborY="0">
        <dgm:presLayoutVars>
          <dgm:chMax val="0"/>
          <dgm:chPref val="0"/>
          <dgm:bulletEnabled val="1"/>
        </dgm:presLayoutVars>
      </dgm:prSet>
      <dgm:spPr/>
    </dgm:pt>
    <dgm:pt modelId="{2DC987D0-9CE0-43AF-8BCA-AAE4A32CED65}" type="pres">
      <dgm:prSet presAssocID="{A668926A-EB87-445E-8C39-397DB6D885EC}" presName="BalanceSpacing" presStyleCnt="0"/>
      <dgm:spPr/>
    </dgm:pt>
    <dgm:pt modelId="{10DEDBA4-30F5-4DBF-B3E0-4E6214AAF9AE}" type="pres">
      <dgm:prSet presAssocID="{A668926A-EB87-445E-8C39-397DB6D885EC}" presName="BalanceSpacing1" presStyleCnt="0"/>
      <dgm:spPr/>
    </dgm:pt>
    <dgm:pt modelId="{E3C8DC24-CE08-4BF0-993D-1991EAA031D8}" type="pres">
      <dgm:prSet presAssocID="{6448D9A7-B489-4C13-9DB5-389D09807751}" presName="Accent1Text" presStyleLbl="node1" presStyleIdx="3" presStyleCnt="6" custLinFactNeighborX="53033" custLinFactNeighborY="81498"/>
      <dgm:spPr/>
    </dgm:pt>
    <dgm:pt modelId="{88C50D52-04E9-478A-AD0C-3DC6C3193CFF}" type="pres">
      <dgm:prSet presAssocID="{6448D9A7-B489-4C13-9DB5-389D09807751}" presName="spaceBetweenRectangles" presStyleCnt="0"/>
      <dgm:spPr/>
    </dgm:pt>
    <dgm:pt modelId="{8912EB9F-5A95-41B8-BBF0-424E834AE2EF}" type="pres">
      <dgm:prSet presAssocID="{D779B4F8-8145-4708-9AFD-92F2CF37D25D}" presName="composite" presStyleCnt="0"/>
      <dgm:spPr/>
    </dgm:pt>
    <dgm:pt modelId="{6900D6E5-3D00-4C83-A814-FBE030D8F345}" type="pres">
      <dgm:prSet presAssocID="{D779B4F8-8145-4708-9AFD-92F2CF37D25D}" presName="Parent1" presStyleLbl="node1" presStyleIdx="4" presStyleCnt="6" custScaleX="103955">
        <dgm:presLayoutVars>
          <dgm:chMax val="1"/>
          <dgm:chPref val="1"/>
          <dgm:bulletEnabled val="1"/>
        </dgm:presLayoutVars>
      </dgm:prSet>
      <dgm:spPr/>
    </dgm:pt>
    <dgm:pt modelId="{A0AF123B-66BD-4AAD-8674-69D2C4D3BD85}" type="pres">
      <dgm:prSet presAssocID="{D779B4F8-8145-4708-9AFD-92F2CF37D25D}" presName="Childtext1" presStyleLbl="revTx" presStyleIdx="2" presStyleCnt="3" custLinFactNeighborX="-9390" custLinFactNeighborY="-1785">
        <dgm:presLayoutVars>
          <dgm:chMax val="0"/>
          <dgm:chPref val="0"/>
          <dgm:bulletEnabled val="1"/>
        </dgm:presLayoutVars>
      </dgm:prSet>
      <dgm:spPr/>
    </dgm:pt>
    <dgm:pt modelId="{DF4ED2C1-028F-44AC-8F92-67E39DC0A855}" type="pres">
      <dgm:prSet presAssocID="{D779B4F8-8145-4708-9AFD-92F2CF37D25D}" presName="BalanceSpacing" presStyleCnt="0"/>
      <dgm:spPr/>
    </dgm:pt>
    <dgm:pt modelId="{C8E17EFE-8545-49C0-AB96-B6AAE64FE6D5}" type="pres">
      <dgm:prSet presAssocID="{D779B4F8-8145-4708-9AFD-92F2CF37D25D}" presName="BalanceSpacing1" presStyleCnt="0"/>
      <dgm:spPr/>
    </dgm:pt>
    <dgm:pt modelId="{7D4DA5D6-3EB4-4733-AABF-2F0DDF34F870}" type="pres">
      <dgm:prSet presAssocID="{1D59B2F0-30E6-419A-9BC4-C776A9C4FAF7}" presName="Accent1Text" presStyleLbl="node1" presStyleIdx="5" presStyleCnt="6"/>
      <dgm:spPr/>
    </dgm:pt>
  </dgm:ptLst>
  <dgm:cxnLst>
    <dgm:cxn modelId="{DC53CF0C-B10E-4376-9012-E909BC354862}" srcId="{56213070-48BF-48D4-9E72-40D4AC851388}" destId="{A668926A-EB87-445E-8C39-397DB6D885EC}" srcOrd="1" destOrd="0" parTransId="{2CA96BBD-892E-45DD-AE2F-05E5F01CF3E3}" sibTransId="{6448D9A7-B489-4C13-9DB5-389D09807751}"/>
    <dgm:cxn modelId="{789C7016-6E20-41C7-B27B-B344865C8B89}" srcId="{1D8D0A5E-8227-4874-81C0-7D29E538CFF1}" destId="{4EA250AC-FB3F-43FB-B87E-734A6DEDEBEB}" srcOrd="0" destOrd="0" parTransId="{22B50B6C-8714-4E67-BE94-B89F751F89D0}" sibTransId="{67992F2D-2E20-4B79-80F2-A29963C12B11}"/>
    <dgm:cxn modelId="{B30B5D17-69E9-4074-A0DD-F7A4E8A61795}" srcId="{A668926A-EB87-445E-8C39-397DB6D885EC}" destId="{808771F5-F5B8-4386-A5B1-64B706E8BFED}" srcOrd="0" destOrd="0" parTransId="{BD483E8E-131F-44CC-9A78-9BBEFAA89ACA}" sibTransId="{F500900F-A355-47D4-A5FE-0ADAB7053018}"/>
    <dgm:cxn modelId="{D593D821-F238-4982-8FAE-78FD22BF8B54}" type="presOf" srcId="{A668926A-EB87-445E-8C39-397DB6D885EC}" destId="{D8ECD37E-88BD-48F4-AF45-87B37A8FE531}" srcOrd="0" destOrd="0" presId="urn:microsoft.com/office/officeart/2008/layout/AlternatingHexagons"/>
    <dgm:cxn modelId="{06D11034-8D15-4073-9EE2-4330649F22ED}" type="presOf" srcId="{1D8D0A5E-8227-4874-81C0-7D29E538CFF1}" destId="{907DF018-08F9-40EF-9BAD-2065A1135455}" srcOrd="0" destOrd="0" presId="urn:microsoft.com/office/officeart/2008/layout/AlternatingHexagons"/>
    <dgm:cxn modelId="{C593FC44-1F2E-44ED-810E-20EA05792DD6}" type="presOf" srcId="{D779B4F8-8145-4708-9AFD-92F2CF37D25D}" destId="{6900D6E5-3D00-4C83-A814-FBE030D8F345}" srcOrd="0" destOrd="0" presId="urn:microsoft.com/office/officeart/2008/layout/AlternatingHexagons"/>
    <dgm:cxn modelId="{C81FBA49-44BF-4C58-835D-F4F46425CD87}" srcId="{56213070-48BF-48D4-9E72-40D4AC851388}" destId="{1D8D0A5E-8227-4874-81C0-7D29E538CFF1}" srcOrd="0" destOrd="0" parTransId="{23D0E689-F0B1-4EFE-A4E5-31FEF79B853B}" sibTransId="{2E6324AB-461A-4F22-AB9C-A1792E6368F5}"/>
    <dgm:cxn modelId="{7BFC668E-1750-4049-B669-08A98BAACFA8}" srcId="{D779B4F8-8145-4708-9AFD-92F2CF37D25D}" destId="{BA67DFE7-F320-4910-98A0-80B2D9D8DBF7}" srcOrd="0" destOrd="0" parTransId="{1C52AC57-8DAD-409E-8E99-C2502F416875}" sibTransId="{89E461FE-A72E-41B6-B56A-F45B61A5588C}"/>
    <dgm:cxn modelId="{B157C5A3-F609-47B8-ABA9-5F14A89EDB0B}" type="presOf" srcId="{2E6324AB-461A-4F22-AB9C-A1792E6368F5}" destId="{8CF1EB69-B6C1-4253-A559-11E406971794}" srcOrd="0" destOrd="0" presId="urn:microsoft.com/office/officeart/2008/layout/AlternatingHexagons"/>
    <dgm:cxn modelId="{EBFD85B2-90DC-43E9-89C9-AF209F199AC1}" type="presOf" srcId="{56213070-48BF-48D4-9E72-40D4AC851388}" destId="{6B047DEF-7CFF-4C57-84E9-90AB4D0D65D2}" srcOrd="0" destOrd="0" presId="urn:microsoft.com/office/officeart/2008/layout/AlternatingHexagons"/>
    <dgm:cxn modelId="{F39680C1-0C27-4440-9109-D7E03FC78C26}" type="presOf" srcId="{808771F5-F5B8-4386-A5B1-64B706E8BFED}" destId="{A1C94A23-F76B-4039-8FB4-C3A4B309519C}" srcOrd="0" destOrd="0" presId="urn:microsoft.com/office/officeart/2008/layout/AlternatingHexagons"/>
    <dgm:cxn modelId="{26EF9CCB-0CBD-4C76-86F0-C6CA5DF8CC40}" type="presOf" srcId="{BA67DFE7-F320-4910-98A0-80B2D9D8DBF7}" destId="{A0AF123B-66BD-4AAD-8674-69D2C4D3BD85}" srcOrd="0" destOrd="0" presId="urn:microsoft.com/office/officeart/2008/layout/AlternatingHexagons"/>
    <dgm:cxn modelId="{B0B2F4D6-6472-462C-9AFC-AE5BE30ABFD2}" type="presOf" srcId="{1D59B2F0-30E6-419A-9BC4-C776A9C4FAF7}" destId="{7D4DA5D6-3EB4-4733-AABF-2F0DDF34F870}" srcOrd="0" destOrd="0" presId="urn:microsoft.com/office/officeart/2008/layout/AlternatingHexagons"/>
    <dgm:cxn modelId="{18C230DA-B3F9-413C-A50F-9649B4B9D63C}" srcId="{56213070-48BF-48D4-9E72-40D4AC851388}" destId="{D779B4F8-8145-4708-9AFD-92F2CF37D25D}" srcOrd="2" destOrd="0" parTransId="{1B072DC9-7745-496E-BEDF-4AF17B9FF0BF}" sibTransId="{1D59B2F0-30E6-419A-9BC4-C776A9C4FAF7}"/>
    <dgm:cxn modelId="{8B24D3DB-FC18-4B3D-9F2F-3C8E075AC416}" type="presOf" srcId="{4EA250AC-FB3F-43FB-B87E-734A6DEDEBEB}" destId="{CCCC3992-B0C1-460A-B4AF-B7CEF16A884D}" srcOrd="0" destOrd="0" presId="urn:microsoft.com/office/officeart/2008/layout/AlternatingHexagons"/>
    <dgm:cxn modelId="{78BE0CEC-D3B3-4FDE-8353-A556F11B3E06}" type="presOf" srcId="{6448D9A7-B489-4C13-9DB5-389D09807751}" destId="{E3C8DC24-CE08-4BF0-993D-1991EAA031D8}" srcOrd="0" destOrd="0" presId="urn:microsoft.com/office/officeart/2008/layout/AlternatingHexagons"/>
    <dgm:cxn modelId="{B6168C47-159D-443C-99B5-51140DCCA18F}" type="presParOf" srcId="{6B047DEF-7CFF-4C57-84E9-90AB4D0D65D2}" destId="{455F29B4-6031-4E7D-9507-0456A8B72ADD}" srcOrd="0" destOrd="0" presId="urn:microsoft.com/office/officeart/2008/layout/AlternatingHexagons"/>
    <dgm:cxn modelId="{28259ED3-58B3-4992-B747-6AC494C0E2B2}" type="presParOf" srcId="{455F29B4-6031-4E7D-9507-0456A8B72ADD}" destId="{907DF018-08F9-40EF-9BAD-2065A1135455}" srcOrd="0" destOrd="0" presId="urn:microsoft.com/office/officeart/2008/layout/AlternatingHexagons"/>
    <dgm:cxn modelId="{AD076209-543E-4C4A-B37A-8692F521CABC}" type="presParOf" srcId="{455F29B4-6031-4E7D-9507-0456A8B72ADD}" destId="{CCCC3992-B0C1-460A-B4AF-B7CEF16A884D}" srcOrd="1" destOrd="0" presId="urn:microsoft.com/office/officeart/2008/layout/AlternatingHexagons"/>
    <dgm:cxn modelId="{5BFF8968-ED9C-4487-BD0B-0C6448EE91D6}" type="presParOf" srcId="{455F29B4-6031-4E7D-9507-0456A8B72ADD}" destId="{7DC10FE7-8BD4-4BED-B5EA-D59A2BF42542}" srcOrd="2" destOrd="0" presId="urn:microsoft.com/office/officeart/2008/layout/AlternatingHexagons"/>
    <dgm:cxn modelId="{9D624287-CB09-4DF1-966E-2ABC502B7884}" type="presParOf" srcId="{455F29B4-6031-4E7D-9507-0456A8B72ADD}" destId="{52AEFAE4-3EB1-4FB9-9CB4-6EB304794882}" srcOrd="3" destOrd="0" presId="urn:microsoft.com/office/officeart/2008/layout/AlternatingHexagons"/>
    <dgm:cxn modelId="{8BAFE8B2-1B8B-4CE8-89C0-3D96EC0B9631}" type="presParOf" srcId="{455F29B4-6031-4E7D-9507-0456A8B72ADD}" destId="{8CF1EB69-B6C1-4253-A559-11E406971794}" srcOrd="4" destOrd="0" presId="urn:microsoft.com/office/officeart/2008/layout/AlternatingHexagons"/>
    <dgm:cxn modelId="{21263C55-D6C5-4B2E-92ED-388308FBC589}" type="presParOf" srcId="{6B047DEF-7CFF-4C57-84E9-90AB4D0D65D2}" destId="{B36AF01F-EAE3-4BED-BEE9-7A623B1F3CF4}" srcOrd="1" destOrd="0" presId="urn:microsoft.com/office/officeart/2008/layout/AlternatingHexagons"/>
    <dgm:cxn modelId="{125602D0-81A6-4F1D-9F75-574A5E1B1822}" type="presParOf" srcId="{6B047DEF-7CFF-4C57-84E9-90AB4D0D65D2}" destId="{E9559ACA-0F4D-4ABE-AC17-BDF46C4B9EFF}" srcOrd="2" destOrd="0" presId="urn:microsoft.com/office/officeart/2008/layout/AlternatingHexagons"/>
    <dgm:cxn modelId="{B122FC05-AE02-40C1-9202-AD5C05F8D730}" type="presParOf" srcId="{E9559ACA-0F4D-4ABE-AC17-BDF46C4B9EFF}" destId="{D8ECD37E-88BD-48F4-AF45-87B37A8FE531}" srcOrd="0" destOrd="0" presId="urn:microsoft.com/office/officeart/2008/layout/AlternatingHexagons"/>
    <dgm:cxn modelId="{2FD61B38-7288-4201-9FDD-3B9611D2521E}" type="presParOf" srcId="{E9559ACA-0F4D-4ABE-AC17-BDF46C4B9EFF}" destId="{A1C94A23-F76B-4039-8FB4-C3A4B309519C}" srcOrd="1" destOrd="0" presId="urn:microsoft.com/office/officeart/2008/layout/AlternatingHexagons"/>
    <dgm:cxn modelId="{73742D50-019A-452C-A2AC-1A8B27AE1A93}" type="presParOf" srcId="{E9559ACA-0F4D-4ABE-AC17-BDF46C4B9EFF}" destId="{2DC987D0-9CE0-43AF-8BCA-AAE4A32CED65}" srcOrd="2" destOrd="0" presId="urn:microsoft.com/office/officeart/2008/layout/AlternatingHexagons"/>
    <dgm:cxn modelId="{B6A6A239-01DF-4F0C-8A1D-276649239BBF}" type="presParOf" srcId="{E9559ACA-0F4D-4ABE-AC17-BDF46C4B9EFF}" destId="{10DEDBA4-30F5-4DBF-B3E0-4E6214AAF9AE}" srcOrd="3" destOrd="0" presId="urn:microsoft.com/office/officeart/2008/layout/AlternatingHexagons"/>
    <dgm:cxn modelId="{DBBC038C-09AB-414F-BCC8-112523EE54B3}" type="presParOf" srcId="{E9559ACA-0F4D-4ABE-AC17-BDF46C4B9EFF}" destId="{E3C8DC24-CE08-4BF0-993D-1991EAA031D8}" srcOrd="4" destOrd="0" presId="urn:microsoft.com/office/officeart/2008/layout/AlternatingHexagons"/>
    <dgm:cxn modelId="{0B6051E6-2DF1-4E9A-90A4-153200103065}" type="presParOf" srcId="{6B047DEF-7CFF-4C57-84E9-90AB4D0D65D2}" destId="{88C50D52-04E9-478A-AD0C-3DC6C3193CFF}" srcOrd="3" destOrd="0" presId="urn:microsoft.com/office/officeart/2008/layout/AlternatingHexagons"/>
    <dgm:cxn modelId="{F9F6841A-79F8-409C-86A7-6808C29AECED}" type="presParOf" srcId="{6B047DEF-7CFF-4C57-84E9-90AB4D0D65D2}" destId="{8912EB9F-5A95-41B8-BBF0-424E834AE2EF}" srcOrd="4" destOrd="0" presId="urn:microsoft.com/office/officeart/2008/layout/AlternatingHexagons"/>
    <dgm:cxn modelId="{4D8443DE-9482-42A4-A1A1-C2E046F4376A}" type="presParOf" srcId="{8912EB9F-5A95-41B8-BBF0-424E834AE2EF}" destId="{6900D6E5-3D00-4C83-A814-FBE030D8F345}" srcOrd="0" destOrd="0" presId="urn:microsoft.com/office/officeart/2008/layout/AlternatingHexagons"/>
    <dgm:cxn modelId="{64F31855-7E1A-4F6B-B331-2DDAA0D37C26}" type="presParOf" srcId="{8912EB9F-5A95-41B8-BBF0-424E834AE2EF}" destId="{A0AF123B-66BD-4AAD-8674-69D2C4D3BD85}" srcOrd="1" destOrd="0" presId="urn:microsoft.com/office/officeart/2008/layout/AlternatingHexagons"/>
    <dgm:cxn modelId="{AF5C5805-49D4-44E2-B725-148422774CFF}" type="presParOf" srcId="{8912EB9F-5A95-41B8-BBF0-424E834AE2EF}" destId="{DF4ED2C1-028F-44AC-8F92-67E39DC0A855}" srcOrd="2" destOrd="0" presId="urn:microsoft.com/office/officeart/2008/layout/AlternatingHexagons"/>
    <dgm:cxn modelId="{FF30C291-076D-4AB4-A7A1-C31B113D003E}" type="presParOf" srcId="{8912EB9F-5A95-41B8-BBF0-424E834AE2EF}" destId="{C8E17EFE-8545-49C0-AB96-B6AAE64FE6D5}" srcOrd="3" destOrd="0" presId="urn:microsoft.com/office/officeart/2008/layout/AlternatingHexagons"/>
    <dgm:cxn modelId="{7625265F-8A8B-45F3-9F0D-5DD421974713}" type="presParOf" srcId="{8912EB9F-5A95-41B8-BBF0-424E834AE2EF}" destId="{7D4DA5D6-3EB4-4733-AABF-2F0DDF34F870}"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91A42-201B-4C73-B739-0797B20A6C6A}"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sl-SI"/>
        </a:p>
      </dgm:t>
    </dgm:pt>
    <dgm:pt modelId="{6C5C842A-E6BA-47E6-BFDD-FD9D2882914A}">
      <dgm:prSet phldrT="[besedilo]" phldr="1"/>
      <dgm:spPr/>
      <dgm:t>
        <a:bodyPr/>
        <a:lstStyle/>
        <a:p>
          <a:endParaRPr lang="sl-SI"/>
        </a:p>
      </dgm:t>
    </dgm:pt>
    <dgm:pt modelId="{55CC1C26-0674-452F-98FD-9733F6C3DFC5}" type="parTrans" cxnId="{11EF3339-832D-4311-9505-D6A6F56D96D9}">
      <dgm:prSet/>
      <dgm:spPr/>
      <dgm:t>
        <a:bodyPr/>
        <a:lstStyle/>
        <a:p>
          <a:endParaRPr lang="sl-SI"/>
        </a:p>
      </dgm:t>
    </dgm:pt>
    <dgm:pt modelId="{F0001605-8C92-419A-AEC0-3A5B51CF7BD2}" type="sibTrans" cxnId="{11EF3339-832D-4311-9505-D6A6F56D96D9}">
      <dgm:prSet/>
      <dgm:spPr/>
      <dgm:t>
        <a:bodyPr/>
        <a:lstStyle/>
        <a:p>
          <a:endParaRPr lang="sl-SI"/>
        </a:p>
      </dgm:t>
    </dgm:pt>
    <dgm:pt modelId="{21252FA0-8B7E-4D3C-8762-0BAB46C5E0EB}">
      <dgm:prSet phldrT="[besedilo]"/>
      <dgm:spPr>
        <a:ln>
          <a:noFill/>
        </a:ln>
      </dgm:spPr>
      <dgm:t>
        <a:bodyPr/>
        <a:lstStyle/>
        <a:p>
          <a:r>
            <a:rPr lang="sl-SI" dirty="0"/>
            <a:t>narava</a:t>
          </a:r>
        </a:p>
      </dgm:t>
    </dgm:pt>
    <dgm:pt modelId="{836E024A-BD24-486C-A94C-CFFF7F7623BD}" type="parTrans" cxnId="{D9255CE8-A803-4625-8FBE-40FFBC23203C}">
      <dgm:prSet/>
      <dgm:spPr/>
      <dgm:t>
        <a:bodyPr/>
        <a:lstStyle/>
        <a:p>
          <a:endParaRPr lang="sl-SI"/>
        </a:p>
      </dgm:t>
    </dgm:pt>
    <dgm:pt modelId="{77E0C059-7710-41CB-8351-2DDC5F295843}" type="sibTrans" cxnId="{D9255CE8-A803-4625-8FBE-40FFBC23203C}">
      <dgm:prSet/>
      <dgm:spPr>
        <a:ln>
          <a:noFill/>
        </a:ln>
      </dgm:spPr>
      <dgm:t>
        <a:bodyPr/>
        <a:lstStyle/>
        <a:p>
          <a:r>
            <a:rPr lang="sl-SI" dirty="0"/>
            <a:t>pravice</a:t>
          </a:r>
        </a:p>
      </dgm:t>
    </dgm:pt>
    <dgm:pt modelId="{0E39AECD-1648-4637-BE9A-71EC9F6E3095}">
      <dgm:prSet phldrT="[besedilo]" phldr="1"/>
      <dgm:spPr/>
      <dgm:t>
        <a:bodyPr/>
        <a:lstStyle/>
        <a:p>
          <a:endParaRPr lang="sl-SI" dirty="0"/>
        </a:p>
      </dgm:t>
    </dgm:pt>
    <dgm:pt modelId="{E68CCBDA-8C60-4476-A2D5-D44155A8A910}" type="sibTrans" cxnId="{F76E2216-D8F1-4760-A4B8-CA62D8D01AAC}">
      <dgm:prSet/>
      <dgm:spPr>
        <a:ln>
          <a:noFill/>
        </a:ln>
      </dgm:spPr>
      <dgm:t>
        <a:bodyPr/>
        <a:lstStyle/>
        <a:p>
          <a:r>
            <a:rPr lang="sl-SI" dirty="0"/>
            <a:t>turizem</a:t>
          </a:r>
        </a:p>
      </dgm:t>
    </dgm:pt>
    <dgm:pt modelId="{6F1D64AC-A513-4B11-BC26-46E72B1E9E7D}" type="parTrans" cxnId="{F76E2216-D8F1-4760-A4B8-CA62D8D01AAC}">
      <dgm:prSet/>
      <dgm:spPr/>
      <dgm:t>
        <a:bodyPr/>
        <a:lstStyle/>
        <a:p>
          <a:endParaRPr lang="sl-SI"/>
        </a:p>
      </dgm:t>
    </dgm:pt>
    <dgm:pt modelId="{44DFFF81-6483-4E0F-AD45-322AE9438509}" type="pres">
      <dgm:prSet presAssocID="{49091A42-201B-4C73-B739-0797B20A6C6A}" presName="Name0" presStyleCnt="0">
        <dgm:presLayoutVars>
          <dgm:chMax/>
          <dgm:chPref/>
          <dgm:dir/>
          <dgm:animLvl val="lvl"/>
        </dgm:presLayoutVars>
      </dgm:prSet>
      <dgm:spPr/>
    </dgm:pt>
    <dgm:pt modelId="{6E09D91E-9DF6-4DF7-9871-C5E60592A212}" type="pres">
      <dgm:prSet presAssocID="{0E39AECD-1648-4637-BE9A-71EC9F6E3095}" presName="composite" presStyleCnt="0"/>
      <dgm:spPr/>
    </dgm:pt>
    <dgm:pt modelId="{518CA0D2-622E-4EB3-A753-972666DBBDA1}" type="pres">
      <dgm:prSet presAssocID="{0E39AECD-1648-4637-BE9A-71EC9F6E3095}" presName="Parent1" presStyleLbl="node1" presStyleIdx="0" presStyleCnt="6" custLinFactX="100000" custLinFactY="61268" custLinFactNeighborX="180223" custLinFactNeighborY="100000">
        <dgm:presLayoutVars>
          <dgm:chMax val="1"/>
          <dgm:chPref val="1"/>
          <dgm:bulletEnabled val="1"/>
        </dgm:presLayoutVars>
      </dgm:prSet>
      <dgm:spPr/>
    </dgm:pt>
    <dgm:pt modelId="{5E5647A1-6EE2-4D2B-90C9-4CC468D2B96E}" type="pres">
      <dgm:prSet presAssocID="{0E39AECD-1648-4637-BE9A-71EC9F6E3095}" presName="Childtext1" presStyleLbl="revTx" presStyleIdx="0" presStyleCnt="3">
        <dgm:presLayoutVars>
          <dgm:chMax val="0"/>
          <dgm:chPref val="0"/>
          <dgm:bulletEnabled val="1"/>
        </dgm:presLayoutVars>
      </dgm:prSet>
      <dgm:spPr/>
    </dgm:pt>
    <dgm:pt modelId="{2144053C-E450-4B64-A3A3-DC5A83AD8B86}" type="pres">
      <dgm:prSet presAssocID="{0E39AECD-1648-4637-BE9A-71EC9F6E3095}" presName="BalanceSpacing" presStyleCnt="0"/>
      <dgm:spPr/>
    </dgm:pt>
    <dgm:pt modelId="{C4F10B2D-0001-43CD-8730-BF2BC0E21BD0}" type="pres">
      <dgm:prSet presAssocID="{0E39AECD-1648-4637-BE9A-71EC9F6E3095}" presName="BalanceSpacing1" presStyleCnt="0"/>
      <dgm:spPr/>
    </dgm:pt>
    <dgm:pt modelId="{1E486F5A-6D75-4DF8-9468-1E05BCB5D876}" type="pres">
      <dgm:prSet presAssocID="{E68CCBDA-8C60-4476-A2D5-D44155A8A910}" presName="Accent1Text" presStyleLbl="node1" presStyleIdx="1" presStyleCnt="6" custLinFactNeighborX="52103" custLinFactNeighborY="80804"/>
      <dgm:spPr/>
    </dgm:pt>
    <dgm:pt modelId="{F7B96193-F971-4E0D-A292-7B00D8DF511A}" type="pres">
      <dgm:prSet presAssocID="{E68CCBDA-8C60-4476-A2D5-D44155A8A910}" presName="spaceBetweenRectangles" presStyleCnt="0"/>
      <dgm:spPr/>
    </dgm:pt>
    <dgm:pt modelId="{1F69EE96-11A3-478D-8C0E-8BFBBF696D16}" type="pres">
      <dgm:prSet presAssocID="{6C5C842A-E6BA-47E6-BFDD-FD9D2882914A}" presName="composite" presStyleCnt="0"/>
      <dgm:spPr/>
    </dgm:pt>
    <dgm:pt modelId="{569EF0C3-A726-43B0-AA23-B1E056863EC4}" type="pres">
      <dgm:prSet presAssocID="{6C5C842A-E6BA-47E6-BFDD-FD9D2882914A}" presName="Parent1" presStyleLbl="node1" presStyleIdx="2" presStyleCnt="6" custLinFactX="148201" custLinFactNeighborX="200000" custLinFactNeighborY="71607">
        <dgm:presLayoutVars>
          <dgm:chMax val="1"/>
          <dgm:chPref val="1"/>
          <dgm:bulletEnabled val="1"/>
        </dgm:presLayoutVars>
      </dgm:prSet>
      <dgm:spPr/>
    </dgm:pt>
    <dgm:pt modelId="{8F77BB77-B0FB-493F-A590-51CE2981E3F2}" type="pres">
      <dgm:prSet presAssocID="{6C5C842A-E6BA-47E6-BFDD-FD9D2882914A}" presName="Childtext1" presStyleLbl="revTx" presStyleIdx="1" presStyleCnt="3">
        <dgm:presLayoutVars>
          <dgm:chMax val="0"/>
          <dgm:chPref val="0"/>
          <dgm:bulletEnabled val="1"/>
        </dgm:presLayoutVars>
      </dgm:prSet>
      <dgm:spPr/>
    </dgm:pt>
    <dgm:pt modelId="{F1D41A1D-F783-4ED9-AB17-8A205F1E4696}" type="pres">
      <dgm:prSet presAssocID="{6C5C842A-E6BA-47E6-BFDD-FD9D2882914A}" presName="BalanceSpacing" presStyleCnt="0"/>
      <dgm:spPr/>
    </dgm:pt>
    <dgm:pt modelId="{607B8FC0-DD2D-4ED5-AAFC-0D42366E614F}" type="pres">
      <dgm:prSet presAssocID="{6C5C842A-E6BA-47E6-BFDD-FD9D2882914A}" presName="BalanceSpacing1" presStyleCnt="0"/>
      <dgm:spPr/>
    </dgm:pt>
    <dgm:pt modelId="{770C93CA-4485-4E06-A985-7F760CFC9D38}" type="pres">
      <dgm:prSet presAssocID="{F0001605-8C92-419A-AEC0-3A5B51CF7BD2}" presName="Accent1Text" presStyleLbl="node1" presStyleIdx="3" presStyleCnt="6" custLinFactX="100000" custLinFactNeighborX="166583" custLinFactNeighborY="76388"/>
      <dgm:spPr/>
    </dgm:pt>
    <dgm:pt modelId="{0FF41916-6B69-4D40-B3B9-F8D4439C0BD8}" type="pres">
      <dgm:prSet presAssocID="{F0001605-8C92-419A-AEC0-3A5B51CF7BD2}" presName="spaceBetweenRectangles" presStyleCnt="0"/>
      <dgm:spPr/>
    </dgm:pt>
    <dgm:pt modelId="{4989B9B2-009C-45F8-B0F2-1938983FE1EE}" type="pres">
      <dgm:prSet presAssocID="{21252FA0-8B7E-4D3C-8762-0BAB46C5E0EB}" presName="composite" presStyleCnt="0"/>
      <dgm:spPr/>
    </dgm:pt>
    <dgm:pt modelId="{D2F41043-3AA9-4CCA-B6E9-13EA9E75A866}" type="pres">
      <dgm:prSet presAssocID="{21252FA0-8B7E-4D3C-8762-0BAB46C5E0EB}" presName="Parent1" presStyleLbl="node1" presStyleIdx="4" presStyleCnt="6" custLinFactNeighborX="49252" custLinFactNeighborY="-89050">
        <dgm:presLayoutVars>
          <dgm:chMax val="1"/>
          <dgm:chPref val="1"/>
          <dgm:bulletEnabled val="1"/>
        </dgm:presLayoutVars>
      </dgm:prSet>
      <dgm:spPr/>
    </dgm:pt>
    <dgm:pt modelId="{3845AC9A-B6DD-4332-A725-10D7592CE54F}" type="pres">
      <dgm:prSet presAssocID="{21252FA0-8B7E-4D3C-8762-0BAB46C5E0EB}" presName="Childtext1" presStyleLbl="revTx" presStyleIdx="2" presStyleCnt="3">
        <dgm:presLayoutVars>
          <dgm:chMax val="0"/>
          <dgm:chPref val="0"/>
          <dgm:bulletEnabled val="1"/>
        </dgm:presLayoutVars>
      </dgm:prSet>
      <dgm:spPr/>
    </dgm:pt>
    <dgm:pt modelId="{9748FC73-F1F0-475F-9E1E-5E146DA10CD4}" type="pres">
      <dgm:prSet presAssocID="{21252FA0-8B7E-4D3C-8762-0BAB46C5E0EB}" presName="BalanceSpacing" presStyleCnt="0"/>
      <dgm:spPr/>
    </dgm:pt>
    <dgm:pt modelId="{F0D1171E-458F-4640-9FB8-9685AF275B4E}" type="pres">
      <dgm:prSet presAssocID="{21252FA0-8B7E-4D3C-8762-0BAB46C5E0EB}" presName="BalanceSpacing1" presStyleCnt="0"/>
      <dgm:spPr/>
    </dgm:pt>
    <dgm:pt modelId="{E6FAF069-BB8A-4C25-A667-FB296A3544AD}" type="pres">
      <dgm:prSet presAssocID="{77E0C059-7710-41CB-8351-2DDC5F295843}" presName="Accent1Text" presStyleLbl="node1" presStyleIdx="5" presStyleCnt="6" custLinFactX="6715" custLinFactNeighborX="100000" custLinFactNeighborY="-3300"/>
      <dgm:spPr/>
    </dgm:pt>
  </dgm:ptLst>
  <dgm:cxnLst>
    <dgm:cxn modelId="{D91F3306-DA41-4319-BA28-E3C1FA4A5C42}" type="presOf" srcId="{F0001605-8C92-419A-AEC0-3A5B51CF7BD2}" destId="{770C93CA-4485-4E06-A985-7F760CFC9D38}" srcOrd="0" destOrd="0" presId="urn:microsoft.com/office/officeart/2008/layout/AlternatingHexagons"/>
    <dgm:cxn modelId="{8B27AD0D-4084-447E-9524-9159D50CEDFF}" type="presOf" srcId="{49091A42-201B-4C73-B739-0797B20A6C6A}" destId="{44DFFF81-6483-4E0F-AD45-322AE9438509}" srcOrd="0" destOrd="0" presId="urn:microsoft.com/office/officeart/2008/layout/AlternatingHexagons"/>
    <dgm:cxn modelId="{F76E2216-D8F1-4760-A4B8-CA62D8D01AAC}" srcId="{49091A42-201B-4C73-B739-0797B20A6C6A}" destId="{0E39AECD-1648-4637-BE9A-71EC9F6E3095}" srcOrd="0" destOrd="0" parTransId="{6F1D64AC-A513-4B11-BC26-46E72B1E9E7D}" sibTransId="{E68CCBDA-8C60-4476-A2D5-D44155A8A910}"/>
    <dgm:cxn modelId="{1EA48F30-8D31-4D57-A744-BE78A27CE0E2}" type="presOf" srcId="{6C5C842A-E6BA-47E6-BFDD-FD9D2882914A}" destId="{569EF0C3-A726-43B0-AA23-B1E056863EC4}" srcOrd="0" destOrd="0" presId="urn:microsoft.com/office/officeart/2008/layout/AlternatingHexagons"/>
    <dgm:cxn modelId="{11EF3339-832D-4311-9505-D6A6F56D96D9}" srcId="{49091A42-201B-4C73-B739-0797B20A6C6A}" destId="{6C5C842A-E6BA-47E6-BFDD-FD9D2882914A}" srcOrd="1" destOrd="0" parTransId="{55CC1C26-0674-452F-98FD-9733F6C3DFC5}" sibTransId="{F0001605-8C92-419A-AEC0-3A5B51CF7BD2}"/>
    <dgm:cxn modelId="{F3762D6B-A736-49DF-B7EF-9AF09ACC1C86}" type="presOf" srcId="{21252FA0-8B7E-4D3C-8762-0BAB46C5E0EB}" destId="{D2F41043-3AA9-4CCA-B6E9-13EA9E75A866}" srcOrd="0" destOrd="0" presId="urn:microsoft.com/office/officeart/2008/layout/AlternatingHexagons"/>
    <dgm:cxn modelId="{B03D5872-CADC-4013-A3BC-A93A8D3AC379}" type="presOf" srcId="{0E39AECD-1648-4637-BE9A-71EC9F6E3095}" destId="{518CA0D2-622E-4EB3-A753-972666DBBDA1}" srcOrd="0" destOrd="0" presId="urn:microsoft.com/office/officeart/2008/layout/AlternatingHexagons"/>
    <dgm:cxn modelId="{FF9CFDA2-A965-4889-9B75-221333AB30FA}" type="presOf" srcId="{77E0C059-7710-41CB-8351-2DDC5F295843}" destId="{E6FAF069-BB8A-4C25-A667-FB296A3544AD}" srcOrd="0" destOrd="0" presId="urn:microsoft.com/office/officeart/2008/layout/AlternatingHexagons"/>
    <dgm:cxn modelId="{91ABBFA7-0347-4040-B4E5-E67AF82C4212}" type="presOf" srcId="{E68CCBDA-8C60-4476-A2D5-D44155A8A910}" destId="{1E486F5A-6D75-4DF8-9468-1E05BCB5D876}" srcOrd="0" destOrd="0" presId="urn:microsoft.com/office/officeart/2008/layout/AlternatingHexagons"/>
    <dgm:cxn modelId="{D9255CE8-A803-4625-8FBE-40FFBC23203C}" srcId="{49091A42-201B-4C73-B739-0797B20A6C6A}" destId="{21252FA0-8B7E-4D3C-8762-0BAB46C5E0EB}" srcOrd="2" destOrd="0" parTransId="{836E024A-BD24-486C-A94C-CFFF7F7623BD}" sibTransId="{77E0C059-7710-41CB-8351-2DDC5F295843}"/>
    <dgm:cxn modelId="{26274AA2-C0DD-489E-828A-8DECCD812BEA}" type="presParOf" srcId="{44DFFF81-6483-4E0F-AD45-322AE9438509}" destId="{6E09D91E-9DF6-4DF7-9871-C5E60592A212}" srcOrd="0" destOrd="0" presId="urn:microsoft.com/office/officeart/2008/layout/AlternatingHexagons"/>
    <dgm:cxn modelId="{0C78E041-2A81-451B-A90D-36DCDC5AC5D7}" type="presParOf" srcId="{6E09D91E-9DF6-4DF7-9871-C5E60592A212}" destId="{518CA0D2-622E-4EB3-A753-972666DBBDA1}" srcOrd="0" destOrd="0" presId="urn:microsoft.com/office/officeart/2008/layout/AlternatingHexagons"/>
    <dgm:cxn modelId="{363C7AAD-26AE-4C42-B3D5-CCAD0ADFC92C}" type="presParOf" srcId="{6E09D91E-9DF6-4DF7-9871-C5E60592A212}" destId="{5E5647A1-6EE2-4D2B-90C9-4CC468D2B96E}" srcOrd="1" destOrd="0" presId="urn:microsoft.com/office/officeart/2008/layout/AlternatingHexagons"/>
    <dgm:cxn modelId="{D46E26DF-269A-45B8-8293-B7FACB0EEEDD}" type="presParOf" srcId="{6E09D91E-9DF6-4DF7-9871-C5E60592A212}" destId="{2144053C-E450-4B64-A3A3-DC5A83AD8B86}" srcOrd="2" destOrd="0" presId="urn:microsoft.com/office/officeart/2008/layout/AlternatingHexagons"/>
    <dgm:cxn modelId="{28341F02-375D-4931-A333-8937C1AA9311}" type="presParOf" srcId="{6E09D91E-9DF6-4DF7-9871-C5E60592A212}" destId="{C4F10B2D-0001-43CD-8730-BF2BC0E21BD0}" srcOrd="3" destOrd="0" presId="urn:microsoft.com/office/officeart/2008/layout/AlternatingHexagons"/>
    <dgm:cxn modelId="{1F1FFD78-634A-46BA-9283-34F2B784DAD8}" type="presParOf" srcId="{6E09D91E-9DF6-4DF7-9871-C5E60592A212}" destId="{1E486F5A-6D75-4DF8-9468-1E05BCB5D876}" srcOrd="4" destOrd="0" presId="urn:microsoft.com/office/officeart/2008/layout/AlternatingHexagons"/>
    <dgm:cxn modelId="{0A928612-CE5B-4EC5-BC7A-DE90E8DBA660}" type="presParOf" srcId="{44DFFF81-6483-4E0F-AD45-322AE9438509}" destId="{F7B96193-F971-4E0D-A292-7B00D8DF511A}" srcOrd="1" destOrd="0" presId="urn:microsoft.com/office/officeart/2008/layout/AlternatingHexagons"/>
    <dgm:cxn modelId="{FE33321F-B41A-4189-8BE6-BCE5919A25C6}" type="presParOf" srcId="{44DFFF81-6483-4E0F-AD45-322AE9438509}" destId="{1F69EE96-11A3-478D-8C0E-8BFBBF696D16}" srcOrd="2" destOrd="0" presId="urn:microsoft.com/office/officeart/2008/layout/AlternatingHexagons"/>
    <dgm:cxn modelId="{9AC6F176-9DC1-406D-8602-127737810B3E}" type="presParOf" srcId="{1F69EE96-11A3-478D-8C0E-8BFBBF696D16}" destId="{569EF0C3-A726-43B0-AA23-B1E056863EC4}" srcOrd="0" destOrd="0" presId="urn:microsoft.com/office/officeart/2008/layout/AlternatingHexagons"/>
    <dgm:cxn modelId="{5BC79FA8-FC97-4CF9-9C94-2BCE728BF40D}" type="presParOf" srcId="{1F69EE96-11A3-478D-8C0E-8BFBBF696D16}" destId="{8F77BB77-B0FB-493F-A590-51CE2981E3F2}" srcOrd="1" destOrd="0" presId="urn:microsoft.com/office/officeart/2008/layout/AlternatingHexagons"/>
    <dgm:cxn modelId="{11F02F31-3E12-444F-AD31-803231E9528D}" type="presParOf" srcId="{1F69EE96-11A3-478D-8C0E-8BFBBF696D16}" destId="{F1D41A1D-F783-4ED9-AB17-8A205F1E4696}" srcOrd="2" destOrd="0" presId="urn:microsoft.com/office/officeart/2008/layout/AlternatingHexagons"/>
    <dgm:cxn modelId="{19775876-E447-4E25-82EE-1545BDBB4E2E}" type="presParOf" srcId="{1F69EE96-11A3-478D-8C0E-8BFBBF696D16}" destId="{607B8FC0-DD2D-4ED5-AAFC-0D42366E614F}" srcOrd="3" destOrd="0" presId="urn:microsoft.com/office/officeart/2008/layout/AlternatingHexagons"/>
    <dgm:cxn modelId="{8C44437C-113B-4408-AF03-BDB8B7583BA5}" type="presParOf" srcId="{1F69EE96-11A3-478D-8C0E-8BFBBF696D16}" destId="{770C93CA-4485-4E06-A985-7F760CFC9D38}" srcOrd="4" destOrd="0" presId="urn:microsoft.com/office/officeart/2008/layout/AlternatingHexagons"/>
    <dgm:cxn modelId="{A4D76B6C-46DE-4127-AC37-729E5707200B}" type="presParOf" srcId="{44DFFF81-6483-4E0F-AD45-322AE9438509}" destId="{0FF41916-6B69-4D40-B3B9-F8D4439C0BD8}" srcOrd="3" destOrd="0" presId="urn:microsoft.com/office/officeart/2008/layout/AlternatingHexagons"/>
    <dgm:cxn modelId="{BA8BC870-B2DA-4C3C-BA01-8FB5C37DB2E3}" type="presParOf" srcId="{44DFFF81-6483-4E0F-AD45-322AE9438509}" destId="{4989B9B2-009C-45F8-B0F2-1938983FE1EE}" srcOrd="4" destOrd="0" presId="urn:microsoft.com/office/officeart/2008/layout/AlternatingHexagons"/>
    <dgm:cxn modelId="{C4BBE278-8467-4639-B080-22E65D694726}" type="presParOf" srcId="{4989B9B2-009C-45F8-B0F2-1938983FE1EE}" destId="{D2F41043-3AA9-4CCA-B6E9-13EA9E75A866}" srcOrd="0" destOrd="0" presId="urn:microsoft.com/office/officeart/2008/layout/AlternatingHexagons"/>
    <dgm:cxn modelId="{04C8F4FB-6DF1-4CE9-A76B-992B17C93AFE}" type="presParOf" srcId="{4989B9B2-009C-45F8-B0F2-1938983FE1EE}" destId="{3845AC9A-B6DD-4332-A725-10D7592CE54F}" srcOrd="1" destOrd="0" presId="urn:microsoft.com/office/officeart/2008/layout/AlternatingHexagons"/>
    <dgm:cxn modelId="{BFF87949-010E-460A-B55E-FA788C535F9A}" type="presParOf" srcId="{4989B9B2-009C-45F8-B0F2-1938983FE1EE}" destId="{9748FC73-F1F0-475F-9E1E-5E146DA10CD4}" srcOrd="2" destOrd="0" presId="urn:microsoft.com/office/officeart/2008/layout/AlternatingHexagons"/>
    <dgm:cxn modelId="{142EC27A-9DEE-4CD4-8493-A8B7BD402EFC}" type="presParOf" srcId="{4989B9B2-009C-45F8-B0F2-1938983FE1EE}" destId="{F0D1171E-458F-4640-9FB8-9685AF275B4E}" srcOrd="3" destOrd="0" presId="urn:microsoft.com/office/officeart/2008/layout/AlternatingHexagons"/>
    <dgm:cxn modelId="{B39F7746-FCE5-4DFE-B578-99ADD008BF93}" type="presParOf" srcId="{4989B9B2-009C-45F8-B0F2-1938983FE1EE}" destId="{E6FAF069-BB8A-4C25-A667-FB296A3544AD}" srcOrd="4" destOrd="0" presId="urn:microsoft.com/office/officeart/2008/layout/AlternatingHexagon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4D6655-5D87-46AD-B47C-FE3ACA33B55B}" type="doc">
      <dgm:prSet loTypeId="urn:microsoft.com/office/officeart/2005/8/layout/pyramid3" loCatId="pyramid" qsTypeId="urn:microsoft.com/office/officeart/2005/8/quickstyle/simple1" qsCatId="simple" csTypeId="urn:microsoft.com/office/officeart/2005/8/colors/accent1_2" csCatId="accent1" phldr="1"/>
      <dgm:spPr/>
    </dgm:pt>
    <dgm:pt modelId="{5A1A4A63-E831-4CF9-A331-992A3DBE789B}">
      <dgm:prSet phldrT="[besedilo]"/>
      <dgm:spPr>
        <a:solidFill>
          <a:schemeClr val="accent3">
            <a:lumMod val="40000"/>
            <a:lumOff val="60000"/>
          </a:schemeClr>
        </a:solidFill>
      </dgm:spPr>
      <dgm:t>
        <a:bodyPr/>
        <a:lstStyle/>
        <a:p>
          <a:r>
            <a:rPr lang="sl-SI" dirty="0"/>
            <a:t>OZAVEŠČANJE</a:t>
          </a:r>
        </a:p>
      </dgm:t>
    </dgm:pt>
    <dgm:pt modelId="{24FC1209-BD40-4A36-AB96-62E68B4A7065}" type="parTrans" cxnId="{C74F1393-0B2A-4A66-9701-F3A86BA13B26}">
      <dgm:prSet/>
      <dgm:spPr/>
      <dgm:t>
        <a:bodyPr/>
        <a:lstStyle/>
        <a:p>
          <a:endParaRPr lang="sl-SI"/>
        </a:p>
      </dgm:t>
    </dgm:pt>
    <dgm:pt modelId="{2E255B2F-A374-41F5-A6F8-2BBBD553AEEF}" type="sibTrans" cxnId="{C74F1393-0B2A-4A66-9701-F3A86BA13B26}">
      <dgm:prSet/>
      <dgm:spPr/>
      <dgm:t>
        <a:bodyPr/>
        <a:lstStyle/>
        <a:p>
          <a:endParaRPr lang="sl-SI"/>
        </a:p>
      </dgm:t>
    </dgm:pt>
    <dgm:pt modelId="{1A9FDABC-53D5-4151-B1A7-D64DF4523DF4}">
      <dgm:prSet phldrT="[besedilo]"/>
      <dgm:spPr>
        <a:solidFill>
          <a:schemeClr val="accent5">
            <a:lumMod val="60000"/>
            <a:lumOff val="40000"/>
          </a:schemeClr>
        </a:solidFill>
      </dgm:spPr>
      <dgm:t>
        <a:bodyPr/>
        <a:lstStyle/>
        <a:p>
          <a:r>
            <a:rPr lang="sl-SI" dirty="0"/>
            <a:t>PROMOCIJA</a:t>
          </a:r>
        </a:p>
      </dgm:t>
    </dgm:pt>
    <dgm:pt modelId="{C6ED1DC3-1DD0-48D0-8EF1-2B01208130FA}" type="parTrans" cxnId="{1935145B-6B29-4574-BD03-B1AB80959744}">
      <dgm:prSet/>
      <dgm:spPr/>
      <dgm:t>
        <a:bodyPr/>
        <a:lstStyle/>
        <a:p>
          <a:endParaRPr lang="sl-SI"/>
        </a:p>
      </dgm:t>
    </dgm:pt>
    <dgm:pt modelId="{92D31B08-D212-4FD8-9BBD-699E640B3E1B}" type="sibTrans" cxnId="{1935145B-6B29-4574-BD03-B1AB80959744}">
      <dgm:prSet/>
      <dgm:spPr/>
      <dgm:t>
        <a:bodyPr/>
        <a:lstStyle/>
        <a:p>
          <a:endParaRPr lang="sl-SI"/>
        </a:p>
      </dgm:t>
    </dgm:pt>
    <dgm:pt modelId="{E101A255-F387-4C1D-A9FC-D9E63CE241F7}">
      <dgm:prSet phldrT="[besedilo]" custT="1"/>
      <dgm:spPr>
        <a:solidFill>
          <a:schemeClr val="accent6"/>
        </a:solidFill>
      </dgm:spPr>
      <dgm:t>
        <a:bodyPr/>
        <a:lstStyle/>
        <a:p>
          <a:r>
            <a:rPr lang="sl-SI" sz="2000" dirty="0"/>
            <a:t>RAZVOJ </a:t>
          </a:r>
        </a:p>
      </dgm:t>
    </dgm:pt>
    <dgm:pt modelId="{6908DC9E-4B59-481D-BEFE-8682A192D75B}" type="sibTrans" cxnId="{CCCE5439-F694-48DF-B3AD-626970410708}">
      <dgm:prSet/>
      <dgm:spPr/>
      <dgm:t>
        <a:bodyPr/>
        <a:lstStyle/>
        <a:p>
          <a:endParaRPr lang="sl-SI"/>
        </a:p>
      </dgm:t>
    </dgm:pt>
    <dgm:pt modelId="{D1420B67-6BB2-498D-845C-871DAC26E847}" type="parTrans" cxnId="{CCCE5439-F694-48DF-B3AD-626970410708}">
      <dgm:prSet/>
      <dgm:spPr/>
      <dgm:t>
        <a:bodyPr/>
        <a:lstStyle/>
        <a:p>
          <a:endParaRPr lang="sl-SI"/>
        </a:p>
      </dgm:t>
    </dgm:pt>
    <dgm:pt modelId="{ADE1D20D-9511-4A26-B79F-3685DBEB417F}" type="pres">
      <dgm:prSet presAssocID="{D84D6655-5D87-46AD-B47C-FE3ACA33B55B}" presName="Name0" presStyleCnt="0">
        <dgm:presLayoutVars>
          <dgm:dir/>
          <dgm:animLvl val="lvl"/>
          <dgm:resizeHandles val="exact"/>
        </dgm:presLayoutVars>
      </dgm:prSet>
      <dgm:spPr/>
    </dgm:pt>
    <dgm:pt modelId="{A180287B-B743-4606-A420-ACDB2B207249}" type="pres">
      <dgm:prSet presAssocID="{5A1A4A63-E831-4CF9-A331-992A3DBE789B}" presName="Name8" presStyleCnt="0"/>
      <dgm:spPr/>
    </dgm:pt>
    <dgm:pt modelId="{E4684A6F-DFAE-4937-B223-4A2B6C1A0E7F}" type="pres">
      <dgm:prSet presAssocID="{5A1A4A63-E831-4CF9-A331-992A3DBE789B}" presName="level" presStyleLbl="node1" presStyleIdx="0" presStyleCnt="3" custScaleY="63388">
        <dgm:presLayoutVars>
          <dgm:chMax val="1"/>
          <dgm:bulletEnabled val="1"/>
        </dgm:presLayoutVars>
      </dgm:prSet>
      <dgm:spPr/>
    </dgm:pt>
    <dgm:pt modelId="{A3F851AA-650F-4474-B852-EF546F9A0BBC}" type="pres">
      <dgm:prSet presAssocID="{5A1A4A63-E831-4CF9-A331-992A3DBE789B}" presName="levelTx" presStyleLbl="revTx" presStyleIdx="0" presStyleCnt="0">
        <dgm:presLayoutVars>
          <dgm:chMax val="1"/>
          <dgm:bulletEnabled val="1"/>
        </dgm:presLayoutVars>
      </dgm:prSet>
      <dgm:spPr/>
    </dgm:pt>
    <dgm:pt modelId="{8BDFD2C4-079F-44E8-B9BD-BC967E40637B}" type="pres">
      <dgm:prSet presAssocID="{1A9FDABC-53D5-4151-B1A7-D64DF4523DF4}" presName="Name8" presStyleCnt="0"/>
      <dgm:spPr/>
    </dgm:pt>
    <dgm:pt modelId="{89BD3E76-738F-4192-8090-2C5584F8A54C}" type="pres">
      <dgm:prSet presAssocID="{1A9FDABC-53D5-4151-B1A7-D64DF4523DF4}" presName="level" presStyleLbl="node1" presStyleIdx="1" presStyleCnt="3" custScaleY="66412">
        <dgm:presLayoutVars>
          <dgm:chMax val="1"/>
          <dgm:bulletEnabled val="1"/>
        </dgm:presLayoutVars>
      </dgm:prSet>
      <dgm:spPr/>
    </dgm:pt>
    <dgm:pt modelId="{BAEB261F-A1B7-4844-982E-49E32C75A8FE}" type="pres">
      <dgm:prSet presAssocID="{1A9FDABC-53D5-4151-B1A7-D64DF4523DF4}" presName="levelTx" presStyleLbl="revTx" presStyleIdx="0" presStyleCnt="0">
        <dgm:presLayoutVars>
          <dgm:chMax val="1"/>
          <dgm:bulletEnabled val="1"/>
        </dgm:presLayoutVars>
      </dgm:prSet>
      <dgm:spPr/>
    </dgm:pt>
    <dgm:pt modelId="{04F27DC3-36DE-46E8-8321-BBB822BAEF09}" type="pres">
      <dgm:prSet presAssocID="{E101A255-F387-4C1D-A9FC-D9E63CE241F7}" presName="Name8" presStyleCnt="0"/>
      <dgm:spPr/>
    </dgm:pt>
    <dgm:pt modelId="{8694C88F-766A-41AB-B160-22AF212CC9DB}" type="pres">
      <dgm:prSet presAssocID="{E101A255-F387-4C1D-A9FC-D9E63CE241F7}" presName="level" presStyleLbl="node1" presStyleIdx="2" presStyleCnt="3">
        <dgm:presLayoutVars>
          <dgm:chMax val="1"/>
          <dgm:bulletEnabled val="1"/>
        </dgm:presLayoutVars>
      </dgm:prSet>
      <dgm:spPr/>
    </dgm:pt>
    <dgm:pt modelId="{06841205-1034-4DAA-8AD4-2D7CE0212EF3}" type="pres">
      <dgm:prSet presAssocID="{E101A255-F387-4C1D-A9FC-D9E63CE241F7}" presName="levelTx" presStyleLbl="revTx" presStyleIdx="0" presStyleCnt="0">
        <dgm:presLayoutVars>
          <dgm:chMax val="1"/>
          <dgm:bulletEnabled val="1"/>
        </dgm:presLayoutVars>
      </dgm:prSet>
      <dgm:spPr/>
    </dgm:pt>
  </dgm:ptLst>
  <dgm:cxnLst>
    <dgm:cxn modelId="{CCCE5439-F694-48DF-B3AD-626970410708}" srcId="{D84D6655-5D87-46AD-B47C-FE3ACA33B55B}" destId="{E101A255-F387-4C1D-A9FC-D9E63CE241F7}" srcOrd="2" destOrd="0" parTransId="{D1420B67-6BB2-498D-845C-871DAC26E847}" sibTransId="{6908DC9E-4B59-481D-BEFE-8682A192D75B}"/>
    <dgm:cxn modelId="{1935145B-6B29-4574-BD03-B1AB80959744}" srcId="{D84D6655-5D87-46AD-B47C-FE3ACA33B55B}" destId="{1A9FDABC-53D5-4151-B1A7-D64DF4523DF4}" srcOrd="1" destOrd="0" parTransId="{C6ED1DC3-1DD0-48D0-8EF1-2B01208130FA}" sibTransId="{92D31B08-D212-4FD8-9BBD-699E640B3E1B}"/>
    <dgm:cxn modelId="{A3067462-7D95-46B7-8B5C-C08A92D425E7}" type="presOf" srcId="{E101A255-F387-4C1D-A9FC-D9E63CE241F7}" destId="{06841205-1034-4DAA-8AD4-2D7CE0212EF3}" srcOrd="1" destOrd="0" presId="urn:microsoft.com/office/officeart/2005/8/layout/pyramid3"/>
    <dgm:cxn modelId="{26234767-C784-424A-83E0-B325059C99A5}" type="presOf" srcId="{1A9FDABC-53D5-4151-B1A7-D64DF4523DF4}" destId="{89BD3E76-738F-4192-8090-2C5584F8A54C}" srcOrd="0" destOrd="0" presId="urn:microsoft.com/office/officeart/2005/8/layout/pyramid3"/>
    <dgm:cxn modelId="{C74F1393-0B2A-4A66-9701-F3A86BA13B26}" srcId="{D84D6655-5D87-46AD-B47C-FE3ACA33B55B}" destId="{5A1A4A63-E831-4CF9-A331-992A3DBE789B}" srcOrd="0" destOrd="0" parTransId="{24FC1209-BD40-4A36-AB96-62E68B4A7065}" sibTransId="{2E255B2F-A374-41F5-A6F8-2BBBD553AEEF}"/>
    <dgm:cxn modelId="{4893FF9E-10B5-4914-82A9-54216A4AA2DD}" type="presOf" srcId="{1A9FDABC-53D5-4151-B1A7-D64DF4523DF4}" destId="{BAEB261F-A1B7-4844-982E-49E32C75A8FE}" srcOrd="1" destOrd="0" presId="urn:microsoft.com/office/officeart/2005/8/layout/pyramid3"/>
    <dgm:cxn modelId="{11DA53AE-D81E-4C3A-81D0-48D2CBFEE4E8}" type="presOf" srcId="{5A1A4A63-E831-4CF9-A331-992A3DBE789B}" destId="{E4684A6F-DFAE-4937-B223-4A2B6C1A0E7F}" srcOrd="0" destOrd="0" presId="urn:microsoft.com/office/officeart/2005/8/layout/pyramid3"/>
    <dgm:cxn modelId="{0EB131B6-B190-45C7-9160-FB957FC84E1B}" type="presOf" srcId="{D84D6655-5D87-46AD-B47C-FE3ACA33B55B}" destId="{ADE1D20D-9511-4A26-B79F-3685DBEB417F}" srcOrd="0" destOrd="0" presId="urn:microsoft.com/office/officeart/2005/8/layout/pyramid3"/>
    <dgm:cxn modelId="{2B60DCE2-5196-4B43-9E40-7CA872868114}" type="presOf" srcId="{5A1A4A63-E831-4CF9-A331-992A3DBE789B}" destId="{A3F851AA-650F-4474-B852-EF546F9A0BBC}" srcOrd="1" destOrd="0" presId="urn:microsoft.com/office/officeart/2005/8/layout/pyramid3"/>
    <dgm:cxn modelId="{7A8375E5-157D-4490-A8B3-964F06472C68}" type="presOf" srcId="{E101A255-F387-4C1D-A9FC-D9E63CE241F7}" destId="{8694C88F-766A-41AB-B160-22AF212CC9DB}" srcOrd="0" destOrd="0" presId="urn:microsoft.com/office/officeart/2005/8/layout/pyramid3"/>
    <dgm:cxn modelId="{38184035-C099-4F8E-84E2-C24CC51CA64A}" type="presParOf" srcId="{ADE1D20D-9511-4A26-B79F-3685DBEB417F}" destId="{A180287B-B743-4606-A420-ACDB2B207249}" srcOrd="0" destOrd="0" presId="urn:microsoft.com/office/officeart/2005/8/layout/pyramid3"/>
    <dgm:cxn modelId="{61C44BC8-4C0D-4C27-A62F-24107B277514}" type="presParOf" srcId="{A180287B-B743-4606-A420-ACDB2B207249}" destId="{E4684A6F-DFAE-4937-B223-4A2B6C1A0E7F}" srcOrd="0" destOrd="0" presId="urn:microsoft.com/office/officeart/2005/8/layout/pyramid3"/>
    <dgm:cxn modelId="{5D704795-9409-42A6-9D20-8F5F5EF01772}" type="presParOf" srcId="{A180287B-B743-4606-A420-ACDB2B207249}" destId="{A3F851AA-650F-4474-B852-EF546F9A0BBC}" srcOrd="1" destOrd="0" presId="urn:microsoft.com/office/officeart/2005/8/layout/pyramid3"/>
    <dgm:cxn modelId="{DA21DD9D-9872-49B2-A628-F045989DDA99}" type="presParOf" srcId="{ADE1D20D-9511-4A26-B79F-3685DBEB417F}" destId="{8BDFD2C4-079F-44E8-B9BD-BC967E40637B}" srcOrd="1" destOrd="0" presId="urn:microsoft.com/office/officeart/2005/8/layout/pyramid3"/>
    <dgm:cxn modelId="{30DE0C52-605F-4E07-BB85-83C0E85D245E}" type="presParOf" srcId="{8BDFD2C4-079F-44E8-B9BD-BC967E40637B}" destId="{89BD3E76-738F-4192-8090-2C5584F8A54C}" srcOrd="0" destOrd="0" presId="urn:microsoft.com/office/officeart/2005/8/layout/pyramid3"/>
    <dgm:cxn modelId="{3F31710D-C459-4632-AA5B-8238A83E2573}" type="presParOf" srcId="{8BDFD2C4-079F-44E8-B9BD-BC967E40637B}" destId="{BAEB261F-A1B7-4844-982E-49E32C75A8FE}" srcOrd="1" destOrd="0" presId="urn:microsoft.com/office/officeart/2005/8/layout/pyramid3"/>
    <dgm:cxn modelId="{CCB13A1A-4086-41AD-B989-383F67BC5566}" type="presParOf" srcId="{ADE1D20D-9511-4A26-B79F-3685DBEB417F}" destId="{04F27DC3-36DE-46E8-8321-BBB822BAEF09}" srcOrd="2" destOrd="0" presId="urn:microsoft.com/office/officeart/2005/8/layout/pyramid3"/>
    <dgm:cxn modelId="{5F6C0A3F-6204-41F6-89DB-294FFF486CCF}" type="presParOf" srcId="{04F27DC3-36DE-46E8-8321-BBB822BAEF09}" destId="{8694C88F-766A-41AB-B160-22AF212CC9DB}" srcOrd="0" destOrd="0" presId="urn:microsoft.com/office/officeart/2005/8/layout/pyramid3"/>
    <dgm:cxn modelId="{1BC5512D-01D9-4D01-BE16-E6949A857B98}" type="presParOf" srcId="{04F27DC3-36DE-46E8-8321-BBB822BAEF09}" destId="{06841205-1034-4DAA-8AD4-2D7CE0212EF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DF018-08F9-40EF-9BAD-2065A1135455}">
      <dsp:nvSpPr>
        <dsp:cNvPr id="0" name=""/>
        <dsp:cNvSpPr/>
      </dsp:nvSpPr>
      <dsp:spPr>
        <a:xfrm rot="5400000">
          <a:off x="3310125" y="1337833"/>
          <a:ext cx="1506471" cy="1310630"/>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t>šport</a:t>
          </a:r>
        </a:p>
      </dsp:txBody>
      <dsp:txXfrm rot="-5400000">
        <a:off x="3612285" y="1474671"/>
        <a:ext cx="902150" cy="1036955"/>
      </dsp:txXfrm>
    </dsp:sp>
    <dsp:sp modelId="{CCCC3992-B0C1-460A-B4AF-B7CEF16A884D}">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sl-SI" sz="2000" kern="1200" dirty="0"/>
        </a:p>
      </dsp:txBody>
      <dsp:txXfrm>
        <a:off x="4078426" y="301365"/>
        <a:ext cx="1681222" cy="903882"/>
      </dsp:txXfrm>
    </dsp:sp>
    <dsp:sp modelId="{8CF1EB69-B6C1-4253-A559-11E406971794}">
      <dsp:nvSpPr>
        <dsp:cNvPr id="0" name=""/>
        <dsp:cNvSpPr/>
      </dsp:nvSpPr>
      <dsp:spPr>
        <a:xfrm rot="5400000">
          <a:off x="501811" y="1337833"/>
          <a:ext cx="1506471" cy="1310630"/>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l-SI" sz="3600" kern="1200"/>
        </a:p>
      </dsp:txBody>
      <dsp:txXfrm rot="-5400000">
        <a:off x="803971" y="1474671"/>
        <a:ext cx="902150" cy="1036955"/>
      </dsp:txXfrm>
    </dsp:sp>
    <dsp:sp modelId="{D8ECD37E-88BD-48F4-AF45-87B37A8FE531}">
      <dsp:nvSpPr>
        <dsp:cNvPr id="0" name=""/>
        <dsp:cNvSpPr/>
      </dsp:nvSpPr>
      <dsp:spPr>
        <a:xfrm rot="5400000">
          <a:off x="1919652" y="1376684"/>
          <a:ext cx="1506471" cy="1310630"/>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t>zdravje</a:t>
          </a:r>
        </a:p>
      </dsp:txBody>
      <dsp:txXfrm rot="-5400000">
        <a:off x="2221812" y="1513522"/>
        <a:ext cx="902150" cy="1036955"/>
      </dsp:txXfrm>
    </dsp:sp>
    <dsp:sp modelId="{A1C94A23-F76B-4039-8FB4-C3A4B309519C}">
      <dsp:nvSpPr>
        <dsp:cNvPr id="0" name=""/>
        <dsp:cNvSpPr/>
      </dsp:nvSpPr>
      <dsp:spPr>
        <a:xfrm>
          <a:off x="464184" y="1625682"/>
          <a:ext cx="1626989" cy="81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solidFill>
                <a:schemeClr val="bg1"/>
              </a:solidFill>
            </a:rPr>
            <a:t>kultura</a:t>
          </a:r>
        </a:p>
      </dsp:txBody>
      <dsp:txXfrm>
        <a:off x="464184" y="1625682"/>
        <a:ext cx="1626989" cy="812635"/>
      </dsp:txXfrm>
    </dsp:sp>
    <dsp:sp modelId="{E3C8DC24-CE08-4BF0-993D-1991EAA031D8}">
      <dsp:nvSpPr>
        <dsp:cNvPr id="0" name=""/>
        <dsp:cNvSpPr/>
      </dsp:nvSpPr>
      <dsp:spPr>
        <a:xfrm rot="5400000">
          <a:off x="4030199" y="2604428"/>
          <a:ext cx="1506471" cy="1310630"/>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l-SI" sz="3600" kern="1200"/>
        </a:p>
      </dsp:txBody>
      <dsp:txXfrm rot="-5400000">
        <a:off x="4332359" y="2741266"/>
        <a:ext cx="902150" cy="1036955"/>
      </dsp:txXfrm>
    </dsp:sp>
    <dsp:sp modelId="{6900D6E5-3D00-4C83-A814-FBE030D8F345}">
      <dsp:nvSpPr>
        <dsp:cNvPr id="0" name=""/>
        <dsp:cNvSpPr/>
      </dsp:nvSpPr>
      <dsp:spPr>
        <a:xfrm rot="5400000">
          <a:off x="2630104" y="2629460"/>
          <a:ext cx="1506471" cy="1362465"/>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t>izobraževanje</a:t>
          </a:r>
        </a:p>
      </dsp:txBody>
      <dsp:txXfrm rot="-5400000">
        <a:off x="2918331" y="2796535"/>
        <a:ext cx="930017" cy="1028315"/>
      </dsp:txXfrm>
    </dsp:sp>
    <dsp:sp modelId="{A0AF123B-66BD-4AAD-8674-69D2C4D3BD85}">
      <dsp:nvSpPr>
        <dsp:cNvPr id="0" name=""/>
        <dsp:cNvSpPr/>
      </dsp:nvSpPr>
      <dsp:spPr>
        <a:xfrm>
          <a:off x="3920559" y="2842617"/>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kern="1200" dirty="0">
              <a:solidFill>
                <a:schemeClr val="bg1"/>
              </a:solidFill>
            </a:rPr>
            <a:t>sociala</a:t>
          </a:r>
        </a:p>
      </dsp:txBody>
      <dsp:txXfrm>
        <a:off x="3920559" y="2842617"/>
        <a:ext cx="1681222" cy="903882"/>
      </dsp:txXfrm>
    </dsp:sp>
    <dsp:sp modelId="{7D4DA5D6-3EB4-4733-AABF-2F0DDF34F870}">
      <dsp:nvSpPr>
        <dsp:cNvPr id="0" name=""/>
        <dsp:cNvSpPr/>
      </dsp:nvSpPr>
      <dsp:spPr>
        <a:xfrm rot="5400000">
          <a:off x="1214624" y="2655377"/>
          <a:ext cx="1506471" cy="1310630"/>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sl-SI" sz="2200" kern="1200" dirty="0"/>
            <a:t>človeški viri</a:t>
          </a:r>
        </a:p>
      </dsp:txBody>
      <dsp:txXfrm rot="-5400000">
        <a:off x="1516784" y="2792215"/>
        <a:ext cx="902150" cy="103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CA0D2-622E-4EB3-A753-972666DBBDA1}">
      <dsp:nvSpPr>
        <dsp:cNvPr id="0" name=""/>
        <dsp:cNvSpPr/>
      </dsp:nvSpPr>
      <dsp:spPr>
        <a:xfrm rot="5400000">
          <a:off x="8201731" y="2527287"/>
          <a:ext cx="1505982" cy="1310204"/>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sl-SI" sz="1500" kern="1200" dirty="0"/>
        </a:p>
      </dsp:txBody>
      <dsp:txXfrm rot="-5400000">
        <a:off x="8503793" y="2664080"/>
        <a:ext cx="901858" cy="1036618"/>
      </dsp:txXfrm>
    </dsp:sp>
    <dsp:sp modelId="{5E5647A1-6EE2-4D2B-90C9-4CC468D2B96E}">
      <dsp:nvSpPr>
        <dsp:cNvPr id="0" name=""/>
        <dsp:cNvSpPr/>
      </dsp:nvSpPr>
      <dsp:spPr>
        <a:xfrm>
          <a:off x="5978088" y="301927"/>
          <a:ext cx="1680676" cy="903589"/>
        </a:xfrm>
        <a:prstGeom prst="rect">
          <a:avLst/>
        </a:prstGeom>
        <a:noFill/>
        <a:ln>
          <a:noFill/>
        </a:ln>
        <a:effectLst/>
      </dsp:spPr>
      <dsp:style>
        <a:lnRef idx="0">
          <a:scrgbClr r="0" g="0" b="0"/>
        </a:lnRef>
        <a:fillRef idx="0">
          <a:scrgbClr r="0" g="0" b="0"/>
        </a:fillRef>
        <a:effectRef idx="0">
          <a:scrgbClr r="0" g="0" b="0"/>
        </a:effectRef>
        <a:fontRef idx="minor"/>
      </dsp:style>
    </dsp:sp>
    <dsp:sp modelId="{1E486F5A-6D75-4DF8-9468-1E05BCB5D876}">
      <dsp:nvSpPr>
        <dsp:cNvPr id="0" name=""/>
        <dsp:cNvSpPr/>
      </dsp:nvSpPr>
      <dsp:spPr>
        <a:xfrm rot="5400000">
          <a:off x="3797872" y="1315513"/>
          <a:ext cx="1505982" cy="1310204"/>
        </a:xfrm>
        <a:prstGeom prst="hexagon">
          <a:avLst>
            <a:gd name="adj" fmla="val 25000"/>
            <a:gd name="vf" fmla="val 115470"/>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sl-SI" sz="2200" kern="1200" dirty="0"/>
            <a:t>turizem</a:t>
          </a:r>
        </a:p>
      </dsp:txBody>
      <dsp:txXfrm rot="-5400000">
        <a:off x="4099934" y="1452306"/>
        <a:ext cx="901858" cy="1036618"/>
      </dsp:txXfrm>
    </dsp:sp>
    <dsp:sp modelId="{569EF0C3-A726-43B0-AA23-B1E056863EC4}">
      <dsp:nvSpPr>
        <dsp:cNvPr id="0" name=""/>
        <dsp:cNvSpPr/>
      </dsp:nvSpPr>
      <dsp:spPr>
        <a:xfrm rot="5400000">
          <a:off x="8382161" y="2455286"/>
          <a:ext cx="1505982" cy="1310204"/>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sl-SI" sz="1500" kern="1200"/>
        </a:p>
      </dsp:txBody>
      <dsp:txXfrm rot="-5400000">
        <a:off x="8684223" y="2592079"/>
        <a:ext cx="901858" cy="1036618"/>
      </dsp:txXfrm>
    </dsp:sp>
    <dsp:sp modelId="{8F77BB77-B0FB-493F-A590-51CE2981E3F2}">
      <dsp:nvSpPr>
        <dsp:cNvPr id="0" name=""/>
        <dsp:cNvSpPr/>
      </dsp:nvSpPr>
      <dsp:spPr>
        <a:xfrm>
          <a:off x="2237229" y="1580205"/>
          <a:ext cx="1626460" cy="903589"/>
        </a:xfrm>
        <a:prstGeom prst="rect">
          <a:avLst/>
        </a:prstGeom>
        <a:noFill/>
        <a:ln>
          <a:noFill/>
        </a:ln>
        <a:effectLst/>
      </dsp:spPr>
      <dsp:style>
        <a:lnRef idx="0">
          <a:scrgbClr r="0" g="0" b="0"/>
        </a:lnRef>
        <a:fillRef idx="0">
          <a:scrgbClr r="0" g="0" b="0"/>
        </a:fillRef>
        <a:effectRef idx="0">
          <a:scrgbClr r="0" g="0" b="0"/>
        </a:effectRef>
        <a:fontRef idx="minor"/>
      </dsp:style>
    </dsp:sp>
    <dsp:sp modelId="{770C93CA-4485-4E06-A985-7F760CFC9D38}">
      <dsp:nvSpPr>
        <dsp:cNvPr id="0" name=""/>
        <dsp:cNvSpPr/>
      </dsp:nvSpPr>
      <dsp:spPr>
        <a:xfrm rot="5400000">
          <a:off x="8487900" y="2527287"/>
          <a:ext cx="1505982" cy="1310204"/>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l-SI" sz="3600" kern="1200"/>
        </a:p>
      </dsp:txBody>
      <dsp:txXfrm rot="-5400000">
        <a:off x="8789962" y="2664080"/>
        <a:ext cx="901858" cy="1036618"/>
      </dsp:txXfrm>
    </dsp:sp>
    <dsp:sp modelId="{D2F41043-3AA9-4CCA-B6E9-13EA9E75A866}">
      <dsp:nvSpPr>
        <dsp:cNvPr id="0" name=""/>
        <dsp:cNvSpPr/>
      </dsp:nvSpPr>
      <dsp:spPr>
        <a:xfrm rot="5400000">
          <a:off x="5175539" y="1314098"/>
          <a:ext cx="1505982" cy="1310204"/>
        </a:xfrm>
        <a:prstGeom prst="hexagon">
          <a:avLst>
            <a:gd name="adj" fmla="val 25000"/>
            <a:gd name="vf" fmla="val 115470"/>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l-SI" sz="2100" kern="1200" dirty="0"/>
            <a:t>narava</a:t>
          </a:r>
        </a:p>
      </dsp:txBody>
      <dsp:txXfrm rot="-5400000">
        <a:off x="5477601" y="1450891"/>
        <a:ext cx="901858" cy="1036618"/>
      </dsp:txXfrm>
    </dsp:sp>
    <dsp:sp modelId="{3845AC9A-B6DD-4332-A725-10D7592CE54F}">
      <dsp:nvSpPr>
        <dsp:cNvPr id="0" name=""/>
        <dsp:cNvSpPr/>
      </dsp:nvSpPr>
      <dsp:spPr>
        <a:xfrm>
          <a:off x="5978088" y="2858483"/>
          <a:ext cx="1680676" cy="903589"/>
        </a:xfrm>
        <a:prstGeom prst="rect">
          <a:avLst/>
        </a:prstGeom>
        <a:noFill/>
        <a:ln>
          <a:noFill/>
        </a:ln>
        <a:effectLst/>
      </dsp:spPr>
      <dsp:style>
        <a:lnRef idx="0">
          <a:scrgbClr r="0" g="0" b="0"/>
        </a:lnRef>
        <a:fillRef idx="0">
          <a:scrgbClr r="0" g="0" b="0"/>
        </a:fillRef>
        <a:effectRef idx="0">
          <a:scrgbClr r="0" g="0" b="0"/>
        </a:effectRef>
        <a:fontRef idx="minor"/>
      </dsp:style>
    </dsp:sp>
    <dsp:sp modelId="{E6FAF069-BB8A-4C25-A667-FB296A3544AD}">
      <dsp:nvSpPr>
        <dsp:cNvPr id="0" name=""/>
        <dsp:cNvSpPr/>
      </dsp:nvSpPr>
      <dsp:spPr>
        <a:xfrm rot="5400000">
          <a:off x="4513401" y="2605478"/>
          <a:ext cx="1505982" cy="1310204"/>
        </a:xfrm>
        <a:prstGeom prst="hexagon">
          <a:avLst>
            <a:gd name="adj" fmla="val 25000"/>
            <a:gd name="vf" fmla="val 11547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l-SI" sz="2400" kern="1200" dirty="0"/>
            <a:t>pravice</a:t>
          </a:r>
        </a:p>
      </dsp:txBody>
      <dsp:txXfrm rot="-5400000">
        <a:off x="4815463" y="2742271"/>
        <a:ext cx="901858" cy="103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84A6F-DFAE-4937-B223-4A2B6C1A0E7F}">
      <dsp:nvSpPr>
        <dsp:cNvPr id="0" name=""/>
        <dsp:cNvSpPr/>
      </dsp:nvSpPr>
      <dsp:spPr>
        <a:xfrm rot="10800000">
          <a:off x="0" y="0"/>
          <a:ext cx="4848200" cy="965405"/>
        </a:xfrm>
        <a:prstGeom prst="trapezoid">
          <a:avLst>
            <a:gd name="adj" fmla="val 69262"/>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sl-SI" sz="3500" kern="1200" dirty="0"/>
            <a:t>OZAVEŠČANJE</a:t>
          </a:r>
        </a:p>
      </dsp:txBody>
      <dsp:txXfrm rot="-10800000">
        <a:off x="848434" y="0"/>
        <a:ext cx="3151330" cy="965405"/>
      </dsp:txXfrm>
    </dsp:sp>
    <dsp:sp modelId="{89BD3E76-738F-4192-8090-2C5584F8A54C}">
      <dsp:nvSpPr>
        <dsp:cNvPr id="0" name=""/>
        <dsp:cNvSpPr/>
      </dsp:nvSpPr>
      <dsp:spPr>
        <a:xfrm rot="10800000">
          <a:off x="668663" y="965405"/>
          <a:ext cx="3510873" cy="1011461"/>
        </a:xfrm>
        <a:prstGeom prst="trapezoid">
          <a:avLst>
            <a:gd name="adj" fmla="val 69262"/>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sl-SI" sz="3500" kern="1200" dirty="0"/>
            <a:t>PROMOCIJA</a:t>
          </a:r>
        </a:p>
      </dsp:txBody>
      <dsp:txXfrm rot="-10800000">
        <a:off x="1283066" y="965405"/>
        <a:ext cx="2282067" cy="1011461"/>
      </dsp:txXfrm>
    </dsp:sp>
    <dsp:sp modelId="{8694C88F-766A-41AB-B160-22AF212CC9DB}">
      <dsp:nvSpPr>
        <dsp:cNvPr id="0" name=""/>
        <dsp:cNvSpPr/>
      </dsp:nvSpPr>
      <dsp:spPr>
        <a:xfrm rot="10800000">
          <a:off x="1369226" y="1976866"/>
          <a:ext cx="2109747" cy="1523010"/>
        </a:xfrm>
        <a:prstGeom prst="trapezoid">
          <a:avLst>
            <a:gd name="adj" fmla="val 69262"/>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l-SI" sz="2000" kern="1200" dirty="0"/>
            <a:t>RAZVOJ </a:t>
          </a:r>
        </a:p>
      </dsp:txBody>
      <dsp:txXfrm rot="-10800000">
        <a:off x="1369226" y="1976866"/>
        <a:ext cx="2109747" cy="15230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D60B7-C37E-4693-B5DC-66C091E4553F}" type="datetimeFigureOut">
              <a:rPr lang="sl-SI" smtClean="0"/>
              <a:t>9. 12. 2019</a:t>
            </a:fld>
            <a:endParaRPr lang="sl-SI"/>
          </a:p>
        </p:txBody>
      </p:sp>
      <p:sp>
        <p:nvSpPr>
          <p:cNvPr id="4" name="Ograda stranske slik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F8AD7-4493-42EB-8BF0-135EA2FD1BD6}" type="slidenum">
              <a:rPr lang="sl-SI" smtClean="0"/>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071-617B-41FC-AC78-A2EDD9746FD3}" type="slidenum">
              <a:rPr lang="sl-SI" smtClean="0"/>
              <a:pPr/>
              <a:t>1</a:t>
            </a:fld>
            <a:endParaRPr lang="sl-SI"/>
          </a:p>
        </p:txBody>
      </p:sp>
    </p:spTree>
    <p:extLst>
      <p:ext uri="{BB962C8B-B14F-4D97-AF65-F5344CB8AC3E}">
        <p14:creationId xmlns:p14="http://schemas.microsoft.com/office/powerpoint/2010/main" val="118130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lvl="0" hangingPunct="0"/>
            <a:r>
              <a:rPr lang="sl-SI" dirty="0"/>
              <a:t>civilna zaščita in reševanje</a:t>
            </a:r>
          </a:p>
          <a:p>
            <a:pPr lvl="0" hangingPunct="0"/>
            <a:r>
              <a:rPr lang="sl-SI" dirty="0"/>
              <a:t>človek, narava in družbene vrednote</a:t>
            </a:r>
          </a:p>
          <a:p>
            <a:pPr lvl="0" hangingPunct="0"/>
            <a:r>
              <a:rPr lang="sl-SI" dirty="0"/>
              <a:t>človekove pravice in civilne svoboščine</a:t>
            </a:r>
          </a:p>
          <a:p>
            <a:pPr lvl="0" hangingPunct="0"/>
            <a:r>
              <a:rPr lang="sl-SI" dirty="0"/>
              <a:t>kultura in umetnost</a:t>
            </a:r>
          </a:p>
          <a:p>
            <a:pPr lvl="0" hangingPunct="0"/>
            <a:r>
              <a:rPr lang="sl-SI" dirty="0"/>
              <a:t>socialna dejavnost</a:t>
            </a:r>
          </a:p>
          <a:p>
            <a:pPr lvl="0" hangingPunct="0"/>
            <a:r>
              <a:rPr lang="sl-SI" dirty="0"/>
              <a:t>rekreacija in prosti čas</a:t>
            </a:r>
          </a:p>
          <a:p>
            <a:pPr lvl="0" hangingPunct="0"/>
            <a:r>
              <a:rPr lang="sl-SI" dirty="0"/>
              <a:t>turizem</a:t>
            </a:r>
          </a:p>
          <a:p>
            <a:pPr lvl="0" hangingPunct="0"/>
            <a:r>
              <a:rPr lang="sl-SI" dirty="0"/>
              <a:t>varstvo okolja in ohranjanje narave</a:t>
            </a:r>
          </a:p>
          <a:p>
            <a:pPr lvl="0" hangingPunct="0"/>
            <a:r>
              <a:rPr lang="sl-SI" dirty="0"/>
              <a:t>vzgoja in izobraževanje</a:t>
            </a:r>
          </a:p>
          <a:p>
            <a:pPr lvl="0" hangingPunct="0"/>
            <a:r>
              <a:rPr lang="sl-SI" dirty="0"/>
              <a:t>zdravje</a:t>
            </a:r>
          </a:p>
          <a:p>
            <a:br>
              <a:rPr lang="sl-SI" dirty="0"/>
            </a:br>
            <a:endParaRPr lang="sl-SI" dirty="0"/>
          </a:p>
          <a:p>
            <a:endParaRPr lang="sl-SI" dirty="0"/>
          </a:p>
        </p:txBody>
      </p:sp>
      <p:sp>
        <p:nvSpPr>
          <p:cNvPr id="4" name="Označba mesta številke diapozitiva 3"/>
          <p:cNvSpPr>
            <a:spLocks noGrp="1"/>
          </p:cNvSpPr>
          <p:nvPr>
            <p:ph type="sldNum" sz="quarter" idx="10"/>
          </p:nvPr>
        </p:nvSpPr>
        <p:spPr/>
        <p:txBody>
          <a:bodyPr/>
          <a:lstStyle/>
          <a:p>
            <a:fld id="{3CBF8AD7-4493-42EB-8BF0-135EA2FD1BD6}" type="slidenum">
              <a:rPr lang="sl-SI" smtClean="0"/>
              <a:t>9</a:t>
            </a:fld>
            <a:endParaRPr lang="sl-SI"/>
          </a:p>
        </p:txBody>
      </p:sp>
    </p:spTree>
    <p:extLst>
      <p:ext uri="{BB962C8B-B14F-4D97-AF65-F5344CB8AC3E}">
        <p14:creationId xmlns:p14="http://schemas.microsoft.com/office/powerpoint/2010/main" val="25656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1597820"/>
            <a:ext cx="7772400" cy="1102519"/>
          </a:xfrm>
        </p:spPr>
        <p:txBody>
          <a:bodyPr/>
          <a:lstStyle/>
          <a:p>
            <a:r>
              <a:rPr lang="sl-SI"/>
              <a:t>Kliknite, če želite urediti slog naslova matrice</a:t>
            </a:r>
          </a:p>
        </p:txBody>
      </p:sp>
      <p:sp>
        <p:nvSpPr>
          <p:cNvPr id="3" name="Podnaslov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3600450"/>
            <a:ext cx="5486400" cy="425054"/>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05980"/>
            <a:ext cx="2057400" cy="4388644"/>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05980"/>
            <a:ext cx="6019800" cy="4388644"/>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1597343"/>
            <a:ext cx="7772400" cy="1102995"/>
          </a:xfrm>
        </p:spPr>
        <p:txBody>
          <a:bodyPr/>
          <a:lstStyle/>
          <a:p>
            <a:r>
              <a:rPr lang="sl-SI"/>
              <a:t>Kliknite, če želite urediti slog naslova matrice</a:t>
            </a:r>
          </a:p>
        </p:txBody>
      </p:sp>
      <p:sp>
        <p:nvSpPr>
          <p:cNvPr id="3" name="Podnaslov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F46C1B5E-67FA-4C86-9247-96F0EB36FCB2}" type="datetimeFigureOut">
              <a:rPr lang="sl-SI" smtClean="0"/>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F46C1B5E-67FA-4C86-9247-96F0EB36FCB2}" type="datetimeFigureOut">
              <a:rPr lang="sl-SI" smtClean="0"/>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3304699"/>
            <a:ext cx="7772400" cy="1021556"/>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180273"/>
            <a:ext cx="7772400" cy="112442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F46C1B5E-67FA-4C86-9247-96F0EB36FCB2}" type="datetimeFigureOut">
              <a:rPr lang="sl-SI" smtClean="0"/>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200150"/>
            <a:ext cx="4038600" cy="33947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200150"/>
            <a:ext cx="4038600" cy="33947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F46C1B5E-67FA-4C86-9247-96F0EB36FCB2}" type="datetimeFigureOut">
              <a:rPr lang="sl-SI" smtClean="0"/>
              <a:t>9. 12. 2019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151573"/>
            <a:ext cx="4040188" cy="4800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1631633"/>
            <a:ext cx="4040188" cy="2963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6" y="1151573"/>
            <a:ext cx="4041775" cy="4800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6" y="1631633"/>
            <a:ext cx="4041775" cy="2963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F46C1B5E-67FA-4C86-9247-96F0EB36FCB2}" type="datetimeFigureOut">
              <a:rPr lang="sl-SI" smtClean="0"/>
              <a:t>9. 12. 2019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F46C1B5E-67FA-4C86-9247-96F0EB36FCB2}" type="datetimeFigureOut">
              <a:rPr lang="sl-SI" smtClean="0"/>
              <a:t>9. 12. 2019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1026" name="Picture 2" descr="\\streznik\FolderRedirection\RajnarJa\My Documents\Jasna\Promo podobe, materiali, logo\Logotipi\logo SF-0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72400" y="4297159"/>
            <a:ext cx="720080" cy="706158"/>
          </a:xfrm>
          <a:prstGeom prst="rect">
            <a:avLst/>
          </a:prstGeom>
          <a:noFill/>
        </p:spPr>
      </p:pic>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a:xfrm>
            <a:off x="251520" y="1534835"/>
            <a:ext cx="6120680" cy="2811208"/>
          </a:xfrm>
        </p:spPr>
        <p:txBody>
          <a:bodyPr/>
          <a:lstStyle/>
          <a:p>
            <a:pPr lvl="0"/>
            <a:r>
              <a:rPr lang="sl-SI" dirty="0"/>
              <a:t>Kliknite, če želite urediti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grada datuma 3"/>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5" name="Ograda noge 4"/>
          <p:cNvSpPr>
            <a:spLocks noGrp="1"/>
          </p:cNvSpPr>
          <p:nvPr>
            <p:ph type="ftr" sz="quarter" idx="11"/>
          </p:nvPr>
        </p:nvSpPr>
        <p:spPr/>
        <p:txBody>
          <a:bodyPr/>
          <a:lstStyle/>
          <a:p>
            <a:endParaRPr lang="sl-SI" dirty="0"/>
          </a:p>
        </p:txBody>
      </p:sp>
      <p:sp>
        <p:nvSpPr>
          <p:cNvPr id="6" name="Ograda številke diapozitiva 5"/>
          <p:cNvSpPr>
            <a:spLocks noGrp="1"/>
          </p:cNvSpPr>
          <p:nvPr>
            <p:ph type="sldNum" sz="quarter" idx="12"/>
          </p:nvPr>
        </p:nvSpPr>
        <p:spPr>
          <a:xfrm>
            <a:off x="6300192" y="4451158"/>
            <a:ext cx="2160240" cy="589949"/>
          </a:xfrm>
        </p:spPr>
        <p:txBody>
          <a:bodyPr/>
          <a:lstStyle/>
          <a:p>
            <a:endParaRPr lang="sl-SI"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46C1B5E-67FA-4C86-9247-96F0EB36FCB2}" type="datetimeFigureOut">
              <a:rPr lang="sl-SI" smtClean="0"/>
              <a:t>9. 12. 2019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1" y="204312"/>
            <a:ext cx="3008313" cy="871538"/>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04312"/>
            <a:ext cx="5111750" cy="43905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1" y="1075849"/>
            <a:ext cx="3008313" cy="3519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F46C1B5E-67FA-4C86-9247-96F0EB36FCB2}" type="datetimeFigureOut">
              <a:rPr lang="sl-SI" smtClean="0"/>
              <a:t>9. 12. 2019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3600450"/>
            <a:ext cx="5486400" cy="42576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46005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4026218"/>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F46C1B5E-67FA-4C86-9247-96F0EB36FCB2}" type="datetimeFigureOut">
              <a:rPr lang="sl-SI" smtClean="0"/>
              <a:t>9. 12. 2019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F46C1B5E-67FA-4C86-9247-96F0EB36FCB2}" type="datetimeFigureOut">
              <a:rPr lang="sl-SI" smtClean="0"/>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05740"/>
            <a:ext cx="2057400" cy="4389120"/>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05740"/>
            <a:ext cx="6019800" cy="438912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F46C1B5E-67FA-4C86-9247-96F0EB36FCB2}" type="datetimeFigureOut">
              <a:rPr lang="sl-SI" smtClean="0"/>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B23879C-D9AE-4C4F-A8FD-DECA5543C4C1}"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3305176"/>
            <a:ext cx="7772400" cy="1021556"/>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3" y="204787"/>
            <a:ext cx="3008313" cy="871538"/>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7F845184-80ED-4EEE-94E2-90517B34E3EE}" type="datetimeFigureOut">
              <a:rPr lang="sl-SI" smtClean="0"/>
              <a:pPr/>
              <a:t>9. 12. 2019</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84BC820-4BF6-47ED-BB07-2F284CA0C112}"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88000"/>
          </a:schemeClr>
        </a:soli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845184-80ED-4EEE-94E2-90517B34E3EE}" type="datetimeFigureOut">
              <a:rPr lang="sl-SI" smtClean="0"/>
              <a:pPr/>
              <a:t>9. 12. 2019</a:t>
            </a:fld>
            <a:endParaRPr lang="sl-SI"/>
          </a:p>
        </p:txBody>
      </p:sp>
      <p:sp>
        <p:nvSpPr>
          <p:cNvPr id="5" name="Ograda no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4BC820-4BF6-47ED-BB07-2F284CA0C112}"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88000"/>
          </a:schemeClr>
        </a:soli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05740"/>
            <a:ext cx="8229600" cy="85725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200150"/>
            <a:ext cx="8229600" cy="339471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4767739"/>
            <a:ext cx="2133600" cy="272891"/>
          </a:xfrm>
          <a:prstGeom prst="rect">
            <a:avLst/>
          </a:prstGeom>
        </p:spPr>
        <p:txBody>
          <a:bodyPr vert="horz" lIns="91440" tIns="45720" rIns="91440" bIns="45720" rtlCol="0" anchor="ctr"/>
          <a:lstStyle>
            <a:lvl1pPr algn="l">
              <a:defRPr sz="1200">
                <a:solidFill>
                  <a:schemeClr val="tx1">
                    <a:tint val="75000"/>
                  </a:schemeClr>
                </a:solidFill>
              </a:defRPr>
            </a:lvl1pPr>
          </a:lstStyle>
          <a:p>
            <a:fld id="{F46C1B5E-67FA-4C86-9247-96F0EB36FCB2}" type="datetimeFigureOut">
              <a:rPr lang="sl-SI" smtClean="0"/>
              <a:t>9. 12. 2019</a:t>
            </a:fld>
            <a:endParaRPr lang="sl-SI"/>
          </a:p>
        </p:txBody>
      </p:sp>
      <p:sp>
        <p:nvSpPr>
          <p:cNvPr id="5" name="Ograda noge 4"/>
          <p:cNvSpPr>
            <a:spLocks noGrp="1"/>
          </p:cNvSpPr>
          <p:nvPr>
            <p:ph type="ftr" sz="quarter" idx="3"/>
          </p:nvPr>
        </p:nvSpPr>
        <p:spPr>
          <a:xfrm>
            <a:off x="3124200" y="4767739"/>
            <a:ext cx="2895600" cy="2728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4767739"/>
            <a:ext cx="2133600" cy="272891"/>
          </a:xfrm>
          <a:prstGeom prst="rect">
            <a:avLst/>
          </a:prstGeom>
        </p:spPr>
        <p:txBody>
          <a:bodyPr vert="horz" lIns="91440" tIns="45720" rIns="91440" bIns="45720" rtlCol="0" anchor="ctr"/>
          <a:lstStyle>
            <a:lvl1pPr algn="r">
              <a:defRPr sz="1200">
                <a:solidFill>
                  <a:schemeClr val="tx1">
                    <a:tint val="75000"/>
                  </a:schemeClr>
                </a:solidFill>
              </a:defRPr>
            </a:lvl1pPr>
          </a:lstStyle>
          <a:p>
            <a:fld id="{1B23879C-D9AE-4C4F-A8FD-DECA5543C4C1}"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8.t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9.png"/><Relationship Id="rId7" Type="http://schemas.openxmlformats.org/officeDocument/2006/relationships/hyperlink" Target="mailto:pin-opp@pzs.si"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31.png"/><Relationship Id="rId10" Type="http://schemas.openxmlformats.org/officeDocument/2006/relationships/image" Target="../media/image32.jpeg"/><Relationship Id="rId4" Type="http://schemas.openxmlformats.org/officeDocument/2006/relationships/image" Target="../media/image30.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2.xml"/><Relationship Id="rId16" Type="http://schemas.openxmlformats.org/officeDocument/2006/relationships/comments" Target="../comments/comment1.xml"/><Relationship Id="rId1" Type="http://schemas.openxmlformats.org/officeDocument/2006/relationships/slideLayout" Target="../slideLayouts/slideLayout8.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6.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gradFill flip="none" rotWithShape="1">
            <a:gsLst>
              <a:gs pos="0">
                <a:srgbClr val="FFC327">
                  <a:shade val="30000"/>
                  <a:satMod val="115000"/>
                  <a:lumMod val="73000"/>
                  <a:lumOff val="27000"/>
                </a:srgbClr>
              </a:gs>
              <a:gs pos="31000">
                <a:srgbClr val="FFC327">
                  <a:shade val="67500"/>
                  <a:satMod val="115000"/>
                </a:srgbClr>
              </a:gs>
              <a:gs pos="100000">
                <a:srgbClr val="FFC327">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b="1" dirty="0"/>
          </a:p>
        </p:txBody>
      </p:sp>
      <p:pic>
        <p:nvPicPr>
          <p:cNvPr id="8" name="Picture 7"/>
          <p:cNvPicPr>
            <a:picLocks noChangeAspect="1"/>
          </p:cNvPicPr>
          <p:nvPr/>
        </p:nvPicPr>
        <p:blipFill rotWithShape="1">
          <a:blip r:embed="rId3" cstate="screen">
            <a:alphaModFix amt="40000"/>
            <a:extLst>
              <a:ext uri="{BEBA8EAE-BF5A-486C-A8C5-ECC9F3942E4B}">
                <a14:imgProps xmlns:a14="http://schemas.microsoft.com/office/drawing/2010/main">
                  <a14:imgLayer r:embed="rId4">
                    <a14:imgEffect>
                      <a14:artisticGlowDiffused intensity="0"/>
                    </a14:imgEffect>
                  </a14:imgLayer>
                </a14:imgProps>
              </a:ext>
              <a:ext uri="{28A0092B-C50C-407E-A947-70E740481C1C}">
                <a14:useLocalDpi xmlns:a14="http://schemas.microsoft.com/office/drawing/2010/main"/>
              </a:ext>
            </a:extLst>
          </a:blip>
          <a:srcRect/>
          <a:stretch/>
        </p:blipFill>
        <p:spPr>
          <a:xfrm>
            <a:off x="3059832" y="2377768"/>
            <a:ext cx="5556362" cy="2765732"/>
          </a:xfrm>
          <a:prstGeom prst="rect">
            <a:avLst/>
          </a:prstGeom>
        </p:spPr>
      </p:pic>
      <p:sp>
        <p:nvSpPr>
          <p:cNvPr id="3" name="TextBox 2"/>
          <p:cNvSpPr txBox="1"/>
          <p:nvPr/>
        </p:nvSpPr>
        <p:spPr>
          <a:xfrm>
            <a:off x="11925" y="4729206"/>
            <a:ext cx="353636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sl-SI" dirty="0">
                <a:solidFill>
                  <a:schemeClr val="bg1"/>
                </a:solidFill>
              </a:rPr>
              <a:t>12. Slovenski kongres prostovoljstva</a:t>
            </a:r>
            <a:endParaRPr lang="en-US" dirty="0">
              <a:solidFill>
                <a:schemeClr val="bg1"/>
              </a:solidFill>
            </a:endParaRPr>
          </a:p>
        </p:txBody>
      </p:sp>
      <p:sp>
        <p:nvSpPr>
          <p:cNvPr id="5" name="TextBox 4"/>
          <p:cNvSpPr txBox="1"/>
          <p:nvPr/>
        </p:nvSpPr>
        <p:spPr>
          <a:xfrm>
            <a:off x="179512" y="2156251"/>
            <a:ext cx="8766466" cy="3046988"/>
          </a:xfrm>
          <a:prstGeom prst="rect">
            <a:avLst/>
          </a:prstGeom>
          <a:noFill/>
        </p:spPr>
        <p:txBody>
          <a:bodyPr wrap="square" rtlCol="0">
            <a:spAutoFit/>
          </a:bodyPr>
          <a:lstStyle/>
          <a:p>
            <a:pPr algn="ctr"/>
            <a:r>
              <a:rPr lang="sl-SI" sz="2400" b="1" dirty="0">
                <a:solidFill>
                  <a:srgbClr val="C00000"/>
                </a:solidFill>
              </a:rPr>
              <a:t>Vpliv akcij odbora Planinstvo za invalide/OPP na prostovoljstvo in položaj prostovoljcev v družbi</a:t>
            </a:r>
          </a:p>
          <a:p>
            <a:pPr algn="ctr"/>
            <a:endParaRPr lang="sl-SI" sz="2400" b="1" dirty="0">
              <a:solidFill>
                <a:srgbClr val="C00000"/>
              </a:solidFill>
            </a:endParaRPr>
          </a:p>
          <a:p>
            <a:pPr algn="r"/>
            <a:r>
              <a:rPr lang="sl-SI" dirty="0">
                <a:solidFill>
                  <a:srgbClr val="C00000"/>
                </a:solidFill>
              </a:rPr>
              <a:t>Jurček, Marjeta, Daša</a:t>
            </a:r>
          </a:p>
          <a:p>
            <a:pPr algn="ctr"/>
            <a:endParaRPr lang="sl-SI" sz="2400" b="1" dirty="0">
              <a:solidFill>
                <a:srgbClr val="C00000"/>
              </a:solidFill>
            </a:endParaRPr>
          </a:p>
          <a:p>
            <a:pPr algn="ctr"/>
            <a:endParaRPr lang="sl-SI" sz="2400" b="1" dirty="0">
              <a:solidFill>
                <a:srgbClr val="C00000"/>
              </a:solidFill>
            </a:endParaRPr>
          </a:p>
          <a:p>
            <a:pPr algn="ctr"/>
            <a:r>
              <a:rPr lang="sl-SI" sz="2400" b="1" dirty="0">
                <a:solidFill>
                  <a:srgbClr val="0070C0"/>
                </a:solidFill>
              </a:rPr>
              <a:t>„Inkluzija je proces pri katerem se učimo živeti drug z drugim“</a:t>
            </a:r>
          </a:p>
          <a:p>
            <a:pPr algn="ctr"/>
            <a:endParaRPr lang="sl-SI" sz="2400" dirty="0">
              <a:solidFill>
                <a:srgbClr val="C00000"/>
              </a:solidFill>
            </a:endParaRPr>
          </a:p>
        </p:txBody>
      </p:sp>
      <p:pic>
        <p:nvPicPr>
          <p:cNvPr id="7" name="Picture 3">
            <a:extLst>
              <a:ext uri="{FF2B5EF4-FFF2-40B4-BE49-F238E27FC236}">
                <a16:creationId xmlns:a16="http://schemas.microsoft.com/office/drawing/2014/main" id="{0439FA57-83D3-4DF8-914E-0CF2F7D8AE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4" y="87574"/>
            <a:ext cx="2002500" cy="1080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1000B42-0C32-4ADE-82EA-6DD09C116C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5801" y="127850"/>
            <a:ext cx="1800000" cy="1800000"/>
          </a:xfrm>
          <a:prstGeom prst="rect">
            <a:avLst/>
          </a:prstGeom>
        </p:spPr>
      </p:pic>
    </p:spTree>
    <p:extLst>
      <p:ext uri="{BB962C8B-B14F-4D97-AF65-F5344CB8AC3E}">
        <p14:creationId xmlns:p14="http://schemas.microsoft.com/office/powerpoint/2010/main" val="32086910"/>
      </p:ext>
    </p:extLst>
  </p:cSld>
  <p:clrMapOvr>
    <a:masterClrMapping/>
  </p:clrMapOvr>
  <mc:AlternateContent xmlns:mc="http://schemas.openxmlformats.org/markup-compatibility/2006" xmlns:p14="http://schemas.microsoft.com/office/powerpoint/2010/main">
    <mc:Choice Requires="p14">
      <p:transition spd="slow" p14:dur="2000" advTm="11694"/>
    </mc:Choice>
    <mc:Fallback xmlns="">
      <p:transition spd="slow" advTm="11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uščica: ukrivljeno levo 12">
            <a:extLst>
              <a:ext uri="{FF2B5EF4-FFF2-40B4-BE49-F238E27FC236}">
                <a16:creationId xmlns:a16="http://schemas.microsoft.com/office/drawing/2014/main" id="{F4A5144F-80AB-4A68-AB59-E9F006196962}"/>
              </a:ext>
            </a:extLst>
          </p:cNvPr>
          <p:cNvSpPr/>
          <p:nvPr/>
        </p:nvSpPr>
        <p:spPr>
          <a:xfrm rot="15547582">
            <a:off x="3317272" y="619256"/>
            <a:ext cx="758871" cy="35938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l-SI"/>
          </a:p>
        </p:txBody>
      </p:sp>
      <p:sp>
        <p:nvSpPr>
          <p:cNvPr id="14" name="Puščica: ukrivljeno levo 13">
            <a:extLst>
              <a:ext uri="{FF2B5EF4-FFF2-40B4-BE49-F238E27FC236}">
                <a16:creationId xmlns:a16="http://schemas.microsoft.com/office/drawing/2014/main" id="{F1E1F620-6C8D-49FC-BCA3-6C307DEE5DD9}"/>
              </a:ext>
            </a:extLst>
          </p:cNvPr>
          <p:cNvSpPr/>
          <p:nvPr/>
        </p:nvSpPr>
        <p:spPr>
          <a:xfrm rot="16603018" flipH="1">
            <a:off x="1859531" y="2610215"/>
            <a:ext cx="896444" cy="36085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l-SI" dirty="0"/>
          </a:p>
        </p:txBody>
      </p:sp>
      <p:pic>
        <p:nvPicPr>
          <p:cNvPr id="5" name="Slika 4" descr="imageedit_1_7958877149.png"/>
          <p:cNvPicPr>
            <a:picLocks noChangeAspect="1"/>
          </p:cNvPicPr>
          <p:nvPr/>
        </p:nvPicPr>
        <p:blipFill>
          <a:blip r:embed="rId2" cstate="print"/>
          <a:stretch>
            <a:fillRect/>
          </a:stretch>
        </p:blipFill>
        <p:spPr>
          <a:xfrm>
            <a:off x="-396552" y="2309927"/>
            <a:ext cx="9697816" cy="2873119"/>
          </a:xfrm>
          <a:prstGeom prst="rect">
            <a:avLst/>
          </a:prstGeom>
        </p:spPr>
      </p:pic>
      <p:sp>
        <p:nvSpPr>
          <p:cNvPr id="4" name="Ograda vsebine 11"/>
          <p:cNvSpPr txBox="1">
            <a:spLocks/>
          </p:cNvSpPr>
          <p:nvPr/>
        </p:nvSpPr>
        <p:spPr>
          <a:xfrm rot="19208653">
            <a:off x="1437108" y="484058"/>
            <a:ext cx="1343364" cy="6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FFC000"/>
                </a:solidFill>
              </a:rPr>
              <a:t>2017</a:t>
            </a: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0648" y="764137"/>
            <a:ext cx="1268250" cy="684000"/>
          </a:xfrm>
          <a:prstGeom prst="rect">
            <a:avLst/>
          </a:prstGeom>
          <a:noFill/>
        </p:spPr>
      </p:pic>
      <p:sp>
        <p:nvSpPr>
          <p:cNvPr id="8" name="Puščica: ukrivljeno levo 7">
            <a:extLst>
              <a:ext uri="{FF2B5EF4-FFF2-40B4-BE49-F238E27FC236}">
                <a16:creationId xmlns:a16="http://schemas.microsoft.com/office/drawing/2014/main" id="{C88F3CF0-B28F-424E-A8AB-15D01A2CEA27}"/>
              </a:ext>
            </a:extLst>
          </p:cNvPr>
          <p:cNvSpPr/>
          <p:nvPr/>
        </p:nvSpPr>
        <p:spPr>
          <a:xfrm rot="14037793">
            <a:off x="2179304" y="-655884"/>
            <a:ext cx="758871" cy="35938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l-SI"/>
          </a:p>
        </p:txBody>
      </p:sp>
      <p:sp>
        <p:nvSpPr>
          <p:cNvPr id="16" name="Ograda vsebine 11">
            <a:extLst>
              <a:ext uri="{FF2B5EF4-FFF2-40B4-BE49-F238E27FC236}">
                <a16:creationId xmlns:a16="http://schemas.microsoft.com/office/drawing/2014/main" id="{CF29C198-B5AE-4B2C-8241-B6916328D15B}"/>
              </a:ext>
            </a:extLst>
          </p:cNvPr>
          <p:cNvSpPr txBox="1">
            <a:spLocks/>
          </p:cNvSpPr>
          <p:nvPr/>
        </p:nvSpPr>
        <p:spPr>
          <a:xfrm rot="20821875">
            <a:off x="2852092" y="1557144"/>
            <a:ext cx="1343364" cy="6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FFC000"/>
                </a:solidFill>
              </a:rPr>
              <a:t>2018</a:t>
            </a:r>
          </a:p>
        </p:txBody>
      </p:sp>
      <p:sp>
        <p:nvSpPr>
          <p:cNvPr id="17" name="Ograda vsebine 11">
            <a:extLst>
              <a:ext uri="{FF2B5EF4-FFF2-40B4-BE49-F238E27FC236}">
                <a16:creationId xmlns:a16="http://schemas.microsoft.com/office/drawing/2014/main" id="{1B883619-ABA1-43AC-B114-A25D92E010C6}"/>
              </a:ext>
            </a:extLst>
          </p:cNvPr>
          <p:cNvSpPr txBox="1">
            <a:spLocks/>
          </p:cNvSpPr>
          <p:nvPr/>
        </p:nvSpPr>
        <p:spPr>
          <a:xfrm>
            <a:off x="1979712" y="4362932"/>
            <a:ext cx="1343364" cy="6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FFC000"/>
                </a:solidFill>
              </a:rPr>
              <a:t>2019</a:t>
            </a:r>
          </a:p>
        </p:txBody>
      </p:sp>
      <p:pic>
        <p:nvPicPr>
          <p:cNvPr id="19" name="Slika 18" descr="Slika, ki vsebuje besede znak, ura, bela&#10;&#10;Opis je samodejno ustvarjen">
            <a:extLst>
              <a:ext uri="{FF2B5EF4-FFF2-40B4-BE49-F238E27FC236}">
                <a16:creationId xmlns:a16="http://schemas.microsoft.com/office/drawing/2014/main" id="{92F3A1B0-79D3-4186-B1D3-71BE9BF0B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87" y="2344360"/>
            <a:ext cx="1800000" cy="1800000"/>
          </a:xfrm>
          <a:prstGeom prst="rect">
            <a:avLst/>
          </a:prstGeom>
        </p:spPr>
      </p:pic>
      <p:pic>
        <p:nvPicPr>
          <p:cNvPr id="21" name="Slika 20" descr="Slika, ki vsebuje besede znak, ura, bela&#10;&#10;Opis je samodejno ustvarjen">
            <a:extLst>
              <a:ext uri="{FF2B5EF4-FFF2-40B4-BE49-F238E27FC236}">
                <a16:creationId xmlns:a16="http://schemas.microsoft.com/office/drawing/2014/main" id="{35AE0FA6-1F2D-4459-8884-DD90CA6590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
        <p:nvSpPr>
          <p:cNvPr id="18" name="Ograda vsebine 11">
            <a:extLst>
              <a:ext uri="{FF2B5EF4-FFF2-40B4-BE49-F238E27FC236}">
                <a16:creationId xmlns:a16="http://schemas.microsoft.com/office/drawing/2014/main" id="{B2F0201C-528D-4447-B384-C506CAE2DA3A}"/>
              </a:ext>
            </a:extLst>
          </p:cNvPr>
          <p:cNvSpPr txBox="1">
            <a:spLocks/>
          </p:cNvSpPr>
          <p:nvPr/>
        </p:nvSpPr>
        <p:spPr>
          <a:xfrm>
            <a:off x="273393" y="2079908"/>
            <a:ext cx="1343364" cy="6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FFC000"/>
                </a:solidFill>
              </a:rPr>
              <a:t>2015</a:t>
            </a:r>
          </a:p>
        </p:txBody>
      </p:sp>
      <p:pic>
        <p:nvPicPr>
          <p:cNvPr id="9" name="Slika 8" descr="Slika, ki vsebuje besede znak, zunanje, soba, drog&#10;&#10;Opis je samodejno ustvarjen">
            <a:extLst>
              <a:ext uri="{FF2B5EF4-FFF2-40B4-BE49-F238E27FC236}">
                <a16:creationId xmlns:a16="http://schemas.microsoft.com/office/drawing/2014/main" id="{CE519E96-56A0-4B6F-B085-65F9A91F20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2931" y="140241"/>
            <a:ext cx="1440000" cy="1440000"/>
          </a:xfrm>
          <a:prstGeom prst="rect">
            <a:avLst/>
          </a:prstGeom>
        </p:spPr>
      </p:pic>
      <p:pic>
        <p:nvPicPr>
          <p:cNvPr id="22" name="Slika 21" descr="Slika, ki vsebuje besede znak, predmet, ura, ustavi&#10;&#10;Opis je samodejno ustvarjen">
            <a:extLst>
              <a:ext uri="{FF2B5EF4-FFF2-40B4-BE49-F238E27FC236}">
                <a16:creationId xmlns:a16="http://schemas.microsoft.com/office/drawing/2014/main" id="{7BD2E6BB-0B0E-45C7-8D66-FB5908F025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5018" y="2149489"/>
            <a:ext cx="1438035" cy="1440000"/>
          </a:xfrm>
          <a:prstGeom prst="rect">
            <a:avLst/>
          </a:prstGeom>
        </p:spPr>
      </p:pic>
      <p:pic>
        <p:nvPicPr>
          <p:cNvPr id="24" name="Slika 23" descr="Slika, ki vsebuje besede risba&#10;&#10;Opis je samodejno ustvarjen">
            <a:extLst>
              <a:ext uri="{FF2B5EF4-FFF2-40B4-BE49-F238E27FC236}">
                <a16:creationId xmlns:a16="http://schemas.microsoft.com/office/drawing/2014/main" id="{409737DD-626D-4965-A1FD-7BAE568489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93737" y="3229842"/>
            <a:ext cx="1345703" cy="1800000"/>
          </a:xfrm>
          <a:prstGeom prst="rect">
            <a:avLst/>
          </a:prstGeom>
        </p:spPr>
      </p:pic>
    </p:spTree>
    <p:extLst>
      <p:ext uri="{BB962C8B-B14F-4D97-AF65-F5344CB8AC3E}">
        <p14:creationId xmlns:p14="http://schemas.microsoft.com/office/powerpoint/2010/main" val="30708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p:bldP spid="8"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68560" y="2355726"/>
            <a:ext cx="9841832" cy="2873119"/>
          </a:xfrm>
          <a:prstGeom prst="rect">
            <a:avLst/>
          </a:prstGeom>
        </p:spPr>
      </p:pic>
      <p:sp>
        <p:nvSpPr>
          <p:cNvPr id="4" name="Ograda vsebine 11"/>
          <p:cNvSpPr txBox="1">
            <a:spLocks/>
          </p:cNvSpPr>
          <p:nvPr/>
        </p:nvSpPr>
        <p:spPr>
          <a:xfrm>
            <a:off x="251520" y="411510"/>
            <a:ext cx="5616624" cy="7920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l-SI" dirty="0">
              <a:solidFill>
                <a:srgbClr val="FFC000"/>
              </a:solidFill>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0648" y="764137"/>
            <a:ext cx="1268250" cy="684000"/>
          </a:xfrm>
          <a:prstGeom prst="rect">
            <a:avLst/>
          </a:prstGeom>
          <a:noFill/>
        </p:spPr>
      </p:pic>
      <p:pic>
        <p:nvPicPr>
          <p:cNvPr id="8" name="Slika 7" descr="Slika, ki vsebuje besede znak, ura, bela&#10;&#10;Opis je samodejno ustvarjen">
            <a:extLst>
              <a:ext uri="{FF2B5EF4-FFF2-40B4-BE49-F238E27FC236}">
                <a16:creationId xmlns:a16="http://schemas.microsoft.com/office/drawing/2014/main" id="{67C32CE7-3E91-497F-A2E7-52E8F1E35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
        <p:nvSpPr>
          <p:cNvPr id="6" name="Pravokotnik 5"/>
          <p:cNvSpPr/>
          <p:nvPr/>
        </p:nvSpPr>
        <p:spPr>
          <a:xfrm>
            <a:off x="539552" y="373608"/>
            <a:ext cx="1208985" cy="461665"/>
          </a:xfrm>
          <a:prstGeom prst="rect">
            <a:avLst/>
          </a:prstGeom>
        </p:spPr>
        <p:txBody>
          <a:bodyPr wrap="none">
            <a:spAutoFit/>
          </a:bodyPr>
          <a:lstStyle/>
          <a:p>
            <a:r>
              <a:rPr lang="sl-SI" sz="2400" b="1" dirty="0">
                <a:solidFill>
                  <a:schemeClr val="bg1"/>
                </a:solidFill>
                <a:effectLst>
                  <a:outerShdw blurRad="38100" dist="38100" dir="2700000" algn="tl">
                    <a:srgbClr val="000000">
                      <a:alpha val="43137"/>
                    </a:srgbClr>
                  </a:outerShdw>
                </a:effectLst>
              </a:rPr>
              <a:t>Merimo</a:t>
            </a:r>
            <a:endParaRPr lang="sl-SI" sz="2400" dirty="0"/>
          </a:p>
        </p:txBody>
      </p:sp>
      <p:graphicFrame>
        <p:nvGraphicFramePr>
          <p:cNvPr id="11" name="Tabela 10">
            <a:extLst>
              <a:ext uri="{FF2B5EF4-FFF2-40B4-BE49-F238E27FC236}">
                <a16:creationId xmlns:a16="http://schemas.microsoft.com/office/drawing/2014/main" id="{114A48B1-FE4D-4093-96B6-66914834DC52}"/>
              </a:ext>
            </a:extLst>
          </p:cNvPr>
          <p:cNvGraphicFramePr>
            <a:graphicFrameLocks noGrp="1"/>
          </p:cNvGraphicFramePr>
          <p:nvPr>
            <p:extLst>
              <p:ext uri="{D42A27DB-BD31-4B8C-83A1-F6EECF244321}">
                <p14:modId xmlns:p14="http://schemas.microsoft.com/office/powerpoint/2010/main" val="2221734900"/>
              </p:ext>
            </p:extLst>
          </p:nvPr>
        </p:nvGraphicFramePr>
        <p:xfrm>
          <a:off x="-1" y="1491630"/>
          <a:ext cx="9098123" cy="3006378"/>
        </p:xfrm>
        <a:graphic>
          <a:graphicData uri="http://schemas.openxmlformats.org/drawingml/2006/table">
            <a:tbl>
              <a:tblPr/>
              <a:tblGrid>
                <a:gridCol w="1306819">
                  <a:extLst>
                    <a:ext uri="{9D8B030D-6E8A-4147-A177-3AD203B41FA5}">
                      <a16:colId xmlns:a16="http://schemas.microsoft.com/office/drawing/2014/main" val="1634266307"/>
                    </a:ext>
                  </a:extLst>
                </a:gridCol>
                <a:gridCol w="350707">
                  <a:extLst>
                    <a:ext uri="{9D8B030D-6E8A-4147-A177-3AD203B41FA5}">
                      <a16:colId xmlns:a16="http://schemas.microsoft.com/office/drawing/2014/main" val="3720253925"/>
                    </a:ext>
                  </a:extLst>
                </a:gridCol>
                <a:gridCol w="350707">
                  <a:extLst>
                    <a:ext uri="{9D8B030D-6E8A-4147-A177-3AD203B41FA5}">
                      <a16:colId xmlns:a16="http://schemas.microsoft.com/office/drawing/2014/main" val="4185713900"/>
                    </a:ext>
                  </a:extLst>
                </a:gridCol>
                <a:gridCol w="350707">
                  <a:extLst>
                    <a:ext uri="{9D8B030D-6E8A-4147-A177-3AD203B41FA5}">
                      <a16:colId xmlns:a16="http://schemas.microsoft.com/office/drawing/2014/main" val="3455889666"/>
                    </a:ext>
                  </a:extLst>
                </a:gridCol>
                <a:gridCol w="322651">
                  <a:extLst>
                    <a:ext uri="{9D8B030D-6E8A-4147-A177-3AD203B41FA5}">
                      <a16:colId xmlns:a16="http://schemas.microsoft.com/office/drawing/2014/main" val="2105896954"/>
                    </a:ext>
                  </a:extLst>
                </a:gridCol>
                <a:gridCol w="350707">
                  <a:extLst>
                    <a:ext uri="{9D8B030D-6E8A-4147-A177-3AD203B41FA5}">
                      <a16:colId xmlns:a16="http://schemas.microsoft.com/office/drawing/2014/main" val="1873112009"/>
                    </a:ext>
                  </a:extLst>
                </a:gridCol>
                <a:gridCol w="350707">
                  <a:extLst>
                    <a:ext uri="{9D8B030D-6E8A-4147-A177-3AD203B41FA5}">
                      <a16:colId xmlns:a16="http://schemas.microsoft.com/office/drawing/2014/main" val="3428416707"/>
                    </a:ext>
                  </a:extLst>
                </a:gridCol>
                <a:gridCol w="350707">
                  <a:extLst>
                    <a:ext uri="{9D8B030D-6E8A-4147-A177-3AD203B41FA5}">
                      <a16:colId xmlns:a16="http://schemas.microsoft.com/office/drawing/2014/main" val="2183205305"/>
                    </a:ext>
                  </a:extLst>
                </a:gridCol>
                <a:gridCol w="350707">
                  <a:extLst>
                    <a:ext uri="{9D8B030D-6E8A-4147-A177-3AD203B41FA5}">
                      <a16:colId xmlns:a16="http://schemas.microsoft.com/office/drawing/2014/main" val="245326781"/>
                    </a:ext>
                  </a:extLst>
                </a:gridCol>
                <a:gridCol w="487582">
                  <a:extLst>
                    <a:ext uri="{9D8B030D-6E8A-4147-A177-3AD203B41FA5}">
                      <a16:colId xmlns:a16="http://schemas.microsoft.com/office/drawing/2014/main" val="624297286"/>
                    </a:ext>
                  </a:extLst>
                </a:gridCol>
                <a:gridCol w="432048">
                  <a:extLst>
                    <a:ext uri="{9D8B030D-6E8A-4147-A177-3AD203B41FA5}">
                      <a16:colId xmlns:a16="http://schemas.microsoft.com/office/drawing/2014/main" val="201595261"/>
                    </a:ext>
                  </a:extLst>
                </a:gridCol>
                <a:gridCol w="342911">
                  <a:extLst>
                    <a:ext uri="{9D8B030D-6E8A-4147-A177-3AD203B41FA5}">
                      <a16:colId xmlns:a16="http://schemas.microsoft.com/office/drawing/2014/main" val="1006277578"/>
                    </a:ext>
                  </a:extLst>
                </a:gridCol>
                <a:gridCol w="364735">
                  <a:extLst>
                    <a:ext uri="{9D8B030D-6E8A-4147-A177-3AD203B41FA5}">
                      <a16:colId xmlns:a16="http://schemas.microsoft.com/office/drawing/2014/main" val="906298756"/>
                    </a:ext>
                  </a:extLst>
                </a:gridCol>
                <a:gridCol w="345096">
                  <a:extLst>
                    <a:ext uri="{9D8B030D-6E8A-4147-A177-3AD203B41FA5}">
                      <a16:colId xmlns:a16="http://schemas.microsoft.com/office/drawing/2014/main" val="317075083"/>
                    </a:ext>
                  </a:extLst>
                </a:gridCol>
                <a:gridCol w="319845">
                  <a:extLst>
                    <a:ext uri="{9D8B030D-6E8A-4147-A177-3AD203B41FA5}">
                      <a16:colId xmlns:a16="http://schemas.microsoft.com/office/drawing/2014/main" val="2063834700"/>
                    </a:ext>
                  </a:extLst>
                </a:gridCol>
                <a:gridCol w="575160">
                  <a:extLst>
                    <a:ext uri="{9D8B030D-6E8A-4147-A177-3AD203B41FA5}">
                      <a16:colId xmlns:a16="http://schemas.microsoft.com/office/drawing/2014/main" val="2914321676"/>
                    </a:ext>
                  </a:extLst>
                </a:gridCol>
                <a:gridCol w="519046">
                  <a:extLst>
                    <a:ext uri="{9D8B030D-6E8A-4147-A177-3AD203B41FA5}">
                      <a16:colId xmlns:a16="http://schemas.microsoft.com/office/drawing/2014/main" val="3750471083"/>
                    </a:ext>
                  </a:extLst>
                </a:gridCol>
                <a:gridCol w="533075">
                  <a:extLst>
                    <a:ext uri="{9D8B030D-6E8A-4147-A177-3AD203B41FA5}">
                      <a16:colId xmlns:a16="http://schemas.microsoft.com/office/drawing/2014/main" val="871953653"/>
                    </a:ext>
                  </a:extLst>
                </a:gridCol>
                <a:gridCol w="533075">
                  <a:extLst>
                    <a:ext uri="{9D8B030D-6E8A-4147-A177-3AD203B41FA5}">
                      <a16:colId xmlns:a16="http://schemas.microsoft.com/office/drawing/2014/main" val="2106222234"/>
                    </a:ext>
                  </a:extLst>
                </a:gridCol>
                <a:gridCol w="561131">
                  <a:extLst>
                    <a:ext uri="{9D8B030D-6E8A-4147-A177-3AD203B41FA5}">
                      <a16:colId xmlns:a16="http://schemas.microsoft.com/office/drawing/2014/main" val="1408915853"/>
                    </a:ext>
                  </a:extLst>
                </a:gridCol>
              </a:tblGrid>
              <a:tr h="815262">
                <a:tc>
                  <a:txBody>
                    <a:bodyPr/>
                    <a:lstStyle/>
                    <a:p>
                      <a:pPr algn="r" fontAlgn="ctr"/>
                      <a:r>
                        <a:rPr lang="sl-SI" sz="1600" b="1" i="0" u="none" strike="noStrike" dirty="0">
                          <a:solidFill>
                            <a:srgbClr val="FF0000"/>
                          </a:solidFill>
                          <a:effectLst/>
                          <a:latin typeface="Tahoma" panose="020B0604030504040204" pitchFamily="34" charset="0"/>
                        </a:rPr>
                        <a:t>13.617,66</a:t>
                      </a:r>
                    </a:p>
                  </a:txBody>
                  <a:tcPr marL="4766" marR="4766" marT="47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sl-SI" sz="1600" b="1" i="0" u="none" strike="noStrike">
                          <a:solidFill>
                            <a:srgbClr val="FF0000"/>
                          </a:solidFill>
                          <a:effectLst/>
                          <a:latin typeface="Calibri" panose="020F0502020204030204" pitchFamily="34" charset="0"/>
                        </a:rPr>
                        <a:t>km</a:t>
                      </a:r>
                    </a:p>
                  </a:txBody>
                  <a:tcPr marL="4766" marR="4766" marT="47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sl-SI" sz="1600" b="0" i="0" u="none" strike="noStrike" dirty="0">
                        <a:solidFill>
                          <a:srgbClr val="006600"/>
                        </a:solidFill>
                        <a:effectLst/>
                        <a:latin typeface="Calibri" panose="020F0502020204030204" pitchFamily="34" charset="0"/>
                      </a:endParaRPr>
                    </a:p>
                  </a:txBody>
                  <a:tcPr marL="4766" marR="4766" marT="476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a:solidFill>
                          <a:srgbClr val="00206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dirty="0">
                        <a:solidFill>
                          <a:srgbClr val="00206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dirty="0">
                        <a:solidFill>
                          <a:srgbClr val="00206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dirty="0">
                        <a:solidFill>
                          <a:srgbClr val="7030A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dirty="0">
                        <a:solidFill>
                          <a:srgbClr val="7030A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dirty="0">
                        <a:solidFill>
                          <a:srgbClr val="7030A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1" i="0" u="none" strike="noStrike">
                        <a:solidFill>
                          <a:srgbClr val="FF0066"/>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1" i="0" u="none" strike="noStrike">
                        <a:solidFill>
                          <a:srgbClr val="FF0066"/>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a:solidFill>
                          <a:srgbClr val="806000"/>
                        </a:solidFill>
                        <a:effectLst/>
                        <a:latin typeface="Calibri" panose="020F0502020204030204" pitchFamily="34" charset="0"/>
                      </a:endParaRPr>
                    </a:p>
                  </a:txBody>
                  <a:tcPr marL="4766" marR="4766" marT="4766"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ctr"/>
                      <a:r>
                        <a:rPr lang="sl-SI" sz="1600" b="1" i="0" u="none" strike="noStrike">
                          <a:solidFill>
                            <a:srgbClr val="806000"/>
                          </a:solidFill>
                          <a:effectLst/>
                          <a:latin typeface="Calibri" panose="020F0502020204030204" pitchFamily="34" charset="0"/>
                        </a:rPr>
                        <a:t>skupaj pohodniki</a:t>
                      </a:r>
                    </a:p>
                  </a:txBody>
                  <a:tcPr marL="4766" marR="4766" marT="47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sl-SI"/>
                    </a:p>
                  </a:txBody>
                  <a:tcPr/>
                </a:tc>
                <a:tc hMerge="1">
                  <a:txBody>
                    <a:bodyPr/>
                    <a:lstStyle/>
                    <a:p>
                      <a:endParaRPr lang="sl-SI"/>
                    </a:p>
                  </a:txBody>
                  <a:tcPr/>
                </a:tc>
                <a:tc>
                  <a:txBody>
                    <a:bodyPr/>
                    <a:lstStyle/>
                    <a:p>
                      <a:pPr algn="ctr" fontAlgn="ctr"/>
                      <a:r>
                        <a:rPr lang="sl-SI" sz="1600" b="1" i="0" u="none" strike="noStrike">
                          <a:solidFill>
                            <a:srgbClr val="FF0000"/>
                          </a:solidFill>
                          <a:effectLst/>
                          <a:latin typeface="Calibri" panose="020F0502020204030204" pitchFamily="34" charset="0"/>
                        </a:rPr>
                        <a:t>2081</a:t>
                      </a:r>
                    </a:p>
                  </a:txBody>
                  <a:tcPr marL="4766" marR="4766" marT="47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sl-SI" sz="1600" b="1" i="0" u="none" strike="noStrike">
                        <a:solidFill>
                          <a:srgbClr val="FF0000"/>
                        </a:solidFill>
                        <a:effectLst/>
                        <a:latin typeface="Calibri" panose="020F0502020204030204" pitchFamily="34" charset="0"/>
                      </a:endParaRPr>
                    </a:p>
                  </a:txBody>
                  <a:tcPr marL="4766" marR="4766" marT="476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1" i="0" u="none" strike="noStrike">
                        <a:solidFill>
                          <a:srgbClr val="FF000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1" i="0" u="none" strike="noStrike">
                        <a:solidFill>
                          <a:srgbClr val="FF000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sl-SI" sz="1600" b="0" i="0" u="none" strike="noStrike">
                        <a:solidFill>
                          <a:srgbClr val="806000"/>
                        </a:solidFill>
                        <a:effectLst/>
                        <a:latin typeface="Calibri" panose="020F0502020204030204" pitchFamily="34" charset="0"/>
                      </a:endParaRPr>
                    </a:p>
                  </a:txBody>
                  <a:tcPr marL="4766" marR="4766" marT="476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659560"/>
                  </a:ext>
                </a:extLst>
              </a:tr>
              <a:tr h="427534">
                <a:tc>
                  <a:txBody>
                    <a:bodyPr/>
                    <a:lstStyle/>
                    <a:p>
                      <a:pPr algn="ctr" fontAlgn="ctr"/>
                      <a:endParaRPr lang="sl-SI" sz="1600" b="1" i="0" u="none" strike="noStrike">
                        <a:solidFill>
                          <a:srgbClr val="161616"/>
                        </a:solidFill>
                        <a:effectLst/>
                        <a:latin typeface="Calibri" panose="020F0502020204030204" pitchFamily="34" charset="0"/>
                      </a:endParaRPr>
                    </a:p>
                  </a:txBody>
                  <a:tcPr marL="4766" marR="4766" marT="476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600" b="1" i="0" u="none" strike="noStrike">
                          <a:solidFill>
                            <a:srgbClr val="006600"/>
                          </a:solidFill>
                          <a:effectLst/>
                          <a:latin typeface="Calibri" panose="020F0502020204030204" pitchFamily="34" charset="0"/>
                        </a:rPr>
                        <a:t>40</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sl-SI" sz="1600" b="1" i="0" u="none" strike="noStrike">
                          <a:solidFill>
                            <a:srgbClr val="006600"/>
                          </a:solidFill>
                          <a:effectLst/>
                          <a:latin typeface="Calibri" panose="020F0502020204030204" pitchFamily="34" charset="0"/>
                        </a:rPr>
                        <a:t>552</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sl-SI" sz="1600" b="1" i="0" u="none" strike="noStrike" dirty="0">
                          <a:solidFill>
                            <a:srgbClr val="806000"/>
                          </a:solidFill>
                          <a:effectLst/>
                          <a:latin typeface="Calibri" panose="020F0502020204030204" pitchFamily="34" charset="0"/>
                        </a:rPr>
                        <a:t>202</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l-SI" sz="1600" b="1" i="0" u="none" strike="noStrike" dirty="0">
                          <a:solidFill>
                            <a:srgbClr val="806000"/>
                          </a:solidFill>
                          <a:effectLst/>
                          <a:latin typeface="Calibri" panose="020F0502020204030204" pitchFamily="34" charset="0"/>
                        </a:rPr>
                        <a:t>45</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l-SI" sz="1600" b="1" i="0" u="none" strike="noStrike" dirty="0">
                          <a:solidFill>
                            <a:srgbClr val="806000"/>
                          </a:solidFill>
                          <a:effectLst/>
                          <a:latin typeface="Calibri" panose="020F0502020204030204" pitchFamily="34" charset="0"/>
                        </a:rPr>
                        <a:t>29</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l-SI" sz="1600" b="1" i="0" u="none" strike="noStrike">
                          <a:solidFill>
                            <a:srgbClr val="7030A0"/>
                          </a:solidFill>
                          <a:effectLst/>
                          <a:latin typeface="Calibri" panose="020F0502020204030204" pitchFamily="34" charset="0"/>
                        </a:rPr>
                        <a:t>55</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l-SI" sz="1600" b="1" i="0" u="none" strike="noStrike">
                          <a:solidFill>
                            <a:srgbClr val="7030A0"/>
                          </a:solidFill>
                          <a:effectLst/>
                          <a:latin typeface="Calibri" panose="020F0502020204030204" pitchFamily="34" charset="0"/>
                        </a:rPr>
                        <a:t>300</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l-SI" sz="1600" b="1" i="0" u="none" strike="noStrike" dirty="0">
                          <a:solidFill>
                            <a:srgbClr val="7030A0"/>
                          </a:solidFill>
                          <a:effectLst/>
                          <a:latin typeface="Calibri" panose="020F0502020204030204" pitchFamily="34" charset="0"/>
                        </a:rPr>
                        <a:t>82</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sl-SI" sz="1600" b="1" i="0" u="none" strike="noStrike" dirty="0">
                          <a:solidFill>
                            <a:srgbClr val="FF0066"/>
                          </a:solidFill>
                          <a:effectLst/>
                          <a:latin typeface="Calibri" panose="020F0502020204030204" pitchFamily="34" charset="0"/>
                        </a:rPr>
                        <a:t>2986</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sl-SI" sz="1600" b="1" i="0" u="none" strike="noStrike" dirty="0">
                          <a:solidFill>
                            <a:srgbClr val="FF0066"/>
                          </a:solidFill>
                          <a:effectLst/>
                          <a:latin typeface="Calibri" panose="020F0502020204030204" pitchFamily="34" charset="0"/>
                        </a:rPr>
                        <a:t>1513</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sl-SI" sz="1600" b="1" i="0" u="none" strike="noStrike" dirty="0">
                          <a:solidFill>
                            <a:srgbClr val="806000"/>
                          </a:solidFill>
                          <a:effectLst/>
                          <a:latin typeface="Calibri" panose="020F0502020204030204" pitchFamily="34" charset="0"/>
                        </a:rPr>
                        <a:t>834</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sl-SI" sz="1600" b="1" i="0" u="none" strike="noStrike">
                          <a:solidFill>
                            <a:srgbClr val="806000"/>
                          </a:solidFill>
                          <a:effectLst/>
                          <a:latin typeface="Calibri" panose="020F0502020204030204" pitchFamily="34" charset="0"/>
                        </a:rPr>
                        <a:t>720</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sl-SI" sz="1600" b="1" i="0" u="none" strike="noStrike">
                          <a:solidFill>
                            <a:srgbClr val="806000"/>
                          </a:solidFill>
                          <a:effectLst/>
                          <a:latin typeface="Calibri" panose="020F0502020204030204" pitchFamily="34" charset="0"/>
                        </a:rPr>
                        <a:t>111</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sl-SI" sz="1600" b="1" i="0" u="none" strike="noStrike">
                          <a:solidFill>
                            <a:srgbClr val="806000"/>
                          </a:solidFill>
                          <a:effectLst/>
                          <a:latin typeface="Calibri" panose="020F0502020204030204" pitchFamily="34" charset="0"/>
                        </a:rPr>
                        <a:t>416</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sl-SI" sz="1600" b="1" i="0" u="none" strike="noStrike" dirty="0">
                          <a:solidFill>
                            <a:srgbClr val="002060"/>
                          </a:solidFill>
                          <a:effectLst/>
                          <a:latin typeface="Calibri" panose="020F0502020204030204" pitchFamily="34" charset="0"/>
                        </a:rPr>
                        <a:t>717</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sl-SI" sz="1600" b="1" i="0" u="none" strike="noStrike" dirty="0">
                          <a:solidFill>
                            <a:srgbClr val="002060"/>
                          </a:solidFill>
                          <a:effectLst/>
                          <a:latin typeface="Calibri" panose="020F0502020204030204" pitchFamily="34" charset="0"/>
                        </a:rPr>
                        <a:t>5045</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sl-SI" sz="1600" b="1" i="0" u="none" strike="noStrike" dirty="0">
                          <a:solidFill>
                            <a:srgbClr val="002060"/>
                          </a:solidFill>
                          <a:effectLst/>
                          <a:latin typeface="Calibri" panose="020F0502020204030204" pitchFamily="34" charset="0"/>
                        </a:rPr>
                        <a:t>4743</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sl-SI" sz="1600" b="1" i="0" u="none" strike="noStrike" dirty="0">
                          <a:solidFill>
                            <a:srgbClr val="002060"/>
                          </a:solidFill>
                          <a:effectLst/>
                          <a:latin typeface="Calibri" panose="020F0502020204030204" pitchFamily="34" charset="0"/>
                        </a:rPr>
                        <a:t>579</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sl-SI" sz="1600" b="1" i="0" u="none" strike="noStrike" dirty="0">
                          <a:solidFill>
                            <a:srgbClr val="002060"/>
                          </a:solidFill>
                          <a:effectLst/>
                          <a:latin typeface="Calibri" panose="020F0502020204030204" pitchFamily="34" charset="0"/>
                        </a:rPr>
                        <a:t>3249</a:t>
                      </a:r>
                    </a:p>
                  </a:txBody>
                  <a:tcPr marL="4766" marR="4766" marT="4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61893665"/>
                  </a:ext>
                </a:extLst>
              </a:tr>
              <a:tr h="1763582">
                <a:tc>
                  <a:txBody>
                    <a:bodyPr/>
                    <a:lstStyle/>
                    <a:p>
                      <a:pPr algn="ctr" fontAlgn="ctr"/>
                      <a:endParaRPr lang="sl-SI" sz="1600" b="1" i="0" u="none" strike="noStrike" dirty="0">
                        <a:solidFill>
                          <a:srgbClr val="161616"/>
                        </a:solidFill>
                        <a:effectLst/>
                        <a:latin typeface="Calibri" panose="020F0502020204030204" pitchFamily="34" charset="0"/>
                      </a:endParaRPr>
                    </a:p>
                  </a:txBody>
                  <a:tcPr marL="4766" marR="4766" marT="47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l-SI" sz="1600" b="1" i="0" u="none" strike="noStrike" dirty="0">
                          <a:solidFill>
                            <a:srgbClr val="006600"/>
                          </a:solidFill>
                          <a:effectLst/>
                          <a:latin typeface="Calibri" panose="020F0502020204030204" pitchFamily="34" charset="0"/>
                        </a:rPr>
                        <a:t>predavatelji</a:t>
                      </a:r>
                    </a:p>
                  </a:txBody>
                  <a:tcPr marL="4766" marR="4766" marT="476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sl-SI" sz="1600" b="1" i="0" u="none" strike="noStrike">
                          <a:solidFill>
                            <a:srgbClr val="006600"/>
                          </a:solidFill>
                          <a:effectLst/>
                          <a:latin typeface="Calibri" panose="020F0502020204030204" pitchFamily="34" charset="0"/>
                        </a:rPr>
                        <a:t>slušatelji</a:t>
                      </a:r>
                    </a:p>
                  </a:txBody>
                  <a:tcPr marL="4766" marR="4766" marT="4766"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a:txBody>
                    <a:bodyPr/>
                    <a:lstStyle/>
                    <a:p>
                      <a:pPr algn="ctr" fontAlgn="ctr"/>
                      <a:r>
                        <a:rPr lang="sl-SI" sz="1600" b="1" i="0" u="none" strike="noStrike" dirty="0">
                          <a:solidFill>
                            <a:srgbClr val="002060"/>
                          </a:solidFill>
                          <a:effectLst/>
                          <a:latin typeface="Calibri" panose="020F0502020204030204" pitchFamily="34" charset="0"/>
                        </a:rPr>
                        <a:t>Spletni medij</a:t>
                      </a:r>
                    </a:p>
                  </a:txBody>
                  <a:tcPr marL="4766" marR="4766" marT="476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l-SI" sz="1600" b="1" i="0" u="none" strike="noStrike" dirty="0">
                          <a:solidFill>
                            <a:srgbClr val="002060"/>
                          </a:solidFill>
                          <a:effectLst/>
                          <a:latin typeface="Calibri" panose="020F0502020204030204" pitchFamily="34" charset="0"/>
                        </a:rPr>
                        <a:t>Radio TV</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l-SI" sz="1600" b="1" i="0" u="none" strike="noStrike" dirty="0">
                          <a:solidFill>
                            <a:srgbClr val="002060"/>
                          </a:solidFill>
                          <a:effectLst/>
                          <a:latin typeface="Calibri" panose="020F0502020204030204" pitchFamily="34" charset="0"/>
                        </a:rPr>
                        <a:t>Tiskani mediji</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l-SI" sz="1600" b="1" i="0" u="none" strike="noStrike">
                          <a:solidFill>
                            <a:srgbClr val="7030A0"/>
                          </a:solidFill>
                          <a:effectLst/>
                          <a:latin typeface="Calibri" panose="020F0502020204030204" pitchFamily="34" charset="0"/>
                        </a:rPr>
                        <a:t>priročnik</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sl-SI" sz="1600" b="1" i="0" u="none" strike="noStrike">
                          <a:solidFill>
                            <a:srgbClr val="7030A0"/>
                          </a:solidFill>
                          <a:effectLst/>
                          <a:latin typeface="Calibri" panose="020F0502020204030204" pitchFamily="34" charset="0"/>
                        </a:rPr>
                        <a:t>dnevnik</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ctr"/>
                      <a:r>
                        <a:rPr lang="sl-SI" sz="1600" b="1" i="0" u="none" strike="noStrike">
                          <a:solidFill>
                            <a:srgbClr val="7030A0"/>
                          </a:solidFill>
                          <a:effectLst/>
                          <a:latin typeface="Calibri" panose="020F0502020204030204" pitchFamily="34" charset="0"/>
                        </a:rPr>
                        <a:t>tolmač</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sl-SI" sz="1600" b="1" i="0" u="none" strike="noStrike" dirty="0">
                          <a:solidFill>
                            <a:srgbClr val="FF0066"/>
                          </a:solidFill>
                          <a:effectLst/>
                          <a:latin typeface="Calibri" panose="020F0502020204030204" pitchFamily="34" charset="0"/>
                        </a:rPr>
                        <a:t>udeleženci</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sl-SI" sz="1600" b="1" i="0" u="none" strike="noStrike">
                          <a:solidFill>
                            <a:srgbClr val="FF0066"/>
                          </a:solidFill>
                          <a:effectLst/>
                          <a:latin typeface="Calibri" panose="020F0502020204030204" pitchFamily="34" charset="0"/>
                        </a:rPr>
                        <a:t>1.</a:t>
                      </a:r>
                    </a:p>
                  </a:txBody>
                  <a:tcPr marL="4766" marR="4766" marT="4766"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sl-SI" sz="1600" b="0" i="0" u="none" strike="noStrike" dirty="0">
                          <a:solidFill>
                            <a:srgbClr val="806000"/>
                          </a:solidFill>
                          <a:effectLst/>
                          <a:latin typeface="Calibri" panose="020F0502020204030204" pitchFamily="34" charset="0"/>
                        </a:rPr>
                        <a:t>Vodnik spremljevalci</a:t>
                      </a:r>
                    </a:p>
                  </a:txBody>
                  <a:tcPr marL="4766" marR="4766" marT="476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sl-SI" sz="1600" b="1" i="0" u="none" strike="noStrike" dirty="0">
                          <a:solidFill>
                            <a:srgbClr val="806000"/>
                          </a:solidFill>
                          <a:effectLst/>
                          <a:latin typeface="Calibri" panose="020F0502020204030204" pitchFamily="34" charset="0"/>
                        </a:rPr>
                        <a:t>invalid/OPP</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sl-SI" sz="1600" b="1" i="0" u="none" strike="noStrike" dirty="0">
                          <a:solidFill>
                            <a:srgbClr val="806000"/>
                          </a:solidFill>
                          <a:effectLst/>
                          <a:latin typeface="Calibri" panose="020F0502020204030204" pitchFamily="34" charset="0"/>
                        </a:rPr>
                        <a:t>voziček</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sl-SI" sz="1600" b="1" i="0" u="none" strike="noStrike" dirty="0">
                          <a:solidFill>
                            <a:srgbClr val="806000"/>
                          </a:solidFill>
                          <a:effectLst/>
                          <a:latin typeface="Calibri" panose="020F0502020204030204" pitchFamily="34" charset="0"/>
                        </a:rPr>
                        <a:t>pohodniki</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sl-SI" sz="1600" b="1" i="0" u="none" strike="noStrike" dirty="0">
                          <a:solidFill>
                            <a:srgbClr val="806000"/>
                          </a:solidFill>
                          <a:effectLst/>
                          <a:latin typeface="Calibri" panose="020F0502020204030204" pitchFamily="34" charset="0"/>
                        </a:rPr>
                        <a:t>KM</a:t>
                      </a:r>
                    </a:p>
                  </a:txBody>
                  <a:tcPr marL="4766" marR="4766" marT="4766"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ctr" fontAlgn="ctr"/>
                      <a:r>
                        <a:rPr lang="sl-SI" sz="1600" b="0" i="0" u="none" strike="noStrike" dirty="0">
                          <a:solidFill>
                            <a:srgbClr val="806000"/>
                          </a:solidFill>
                          <a:effectLst/>
                          <a:latin typeface="Calibri" panose="020F0502020204030204" pitchFamily="34" charset="0"/>
                        </a:rPr>
                        <a:t>Vodnik spremljevalci</a:t>
                      </a:r>
                    </a:p>
                  </a:txBody>
                  <a:tcPr marL="4766" marR="4766" marT="476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ctr" fontAlgn="ctr"/>
                      <a:r>
                        <a:rPr lang="sl-SI" sz="1600" b="1" i="0" u="none" strike="noStrike" dirty="0">
                          <a:solidFill>
                            <a:srgbClr val="806000"/>
                          </a:solidFill>
                          <a:effectLst/>
                          <a:latin typeface="Calibri" panose="020F0502020204030204" pitchFamily="34" charset="0"/>
                        </a:rPr>
                        <a:t>invalid/OPP</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ctr" fontAlgn="ctr"/>
                      <a:r>
                        <a:rPr lang="sl-SI" sz="1600" b="1" i="0" u="none" strike="noStrike" dirty="0">
                          <a:solidFill>
                            <a:srgbClr val="806000"/>
                          </a:solidFill>
                          <a:effectLst/>
                          <a:latin typeface="Calibri" panose="020F0502020204030204" pitchFamily="34" charset="0"/>
                        </a:rPr>
                        <a:t>voziček</a:t>
                      </a:r>
                    </a:p>
                  </a:txBody>
                  <a:tcPr marL="4766" marR="4766" marT="476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algn="ctr" fontAlgn="ctr"/>
                      <a:r>
                        <a:rPr lang="sl-SI" sz="1600" b="1" i="0" u="none" strike="noStrike" dirty="0">
                          <a:solidFill>
                            <a:srgbClr val="806000"/>
                          </a:solidFill>
                          <a:effectLst/>
                          <a:latin typeface="Calibri" panose="020F0502020204030204" pitchFamily="34" charset="0"/>
                        </a:rPr>
                        <a:t>pohodniki</a:t>
                      </a:r>
                    </a:p>
                  </a:txBody>
                  <a:tcPr marL="4766" marR="4766" marT="4766"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extLst>
                  <a:ext uri="{0D108BD9-81ED-4DB2-BD59-A6C34878D82A}">
                    <a16:rowId xmlns:a16="http://schemas.microsoft.com/office/drawing/2014/main" val="2971374791"/>
                  </a:ext>
                </a:extLst>
              </a:tr>
            </a:tbl>
          </a:graphicData>
        </a:graphic>
      </p:graphicFrame>
    </p:spTree>
    <p:extLst>
      <p:ext uri="{BB962C8B-B14F-4D97-AF65-F5344CB8AC3E}">
        <p14:creationId xmlns:p14="http://schemas.microsoft.com/office/powerpoint/2010/main" val="107531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68560" y="2001785"/>
            <a:ext cx="9841832" cy="2873119"/>
          </a:xfrm>
          <a:prstGeom prst="rect">
            <a:avLst/>
          </a:prstGeom>
        </p:spPr>
      </p:pic>
      <p:sp>
        <p:nvSpPr>
          <p:cNvPr id="4" name="Ograda vsebine 11"/>
          <p:cNvSpPr txBox="1">
            <a:spLocks/>
          </p:cNvSpPr>
          <p:nvPr/>
        </p:nvSpPr>
        <p:spPr>
          <a:xfrm>
            <a:off x="251147" y="488764"/>
            <a:ext cx="2232248" cy="8480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chemeClr val="bg1"/>
                </a:solidFill>
              </a:rPr>
              <a:t>2016 –</a:t>
            </a:r>
          </a:p>
          <a:p>
            <a:pPr marL="0" indent="0">
              <a:buNone/>
            </a:pPr>
            <a:endParaRPr lang="sl-SI" b="1" dirty="0">
              <a:solidFill>
                <a:srgbClr val="FFC000"/>
              </a:solidFill>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0648" y="764137"/>
            <a:ext cx="1268250" cy="684000"/>
          </a:xfrm>
          <a:prstGeom prst="rect">
            <a:avLst/>
          </a:prstGeom>
          <a:noFill/>
        </p:spPr>
      </p:pic>
      <p:graphicFrame>
        <p:nvGraphicFramePr>
          <p:cNvPr id="2" name="Tabela 1">
            <a:extLst>
              <a:ext uri="{FF2B5EF4-FFF2-40B4-BE49-F238E27FC236}">
                <a16:creationId xmlns:a16="http://schemas.microsoft.com/office/drawing/2014/main" id="{F13FC746-7624-4371-B465-28836AFA7C77}"/>
              </a:ext>
            </a:extLst>
          </p:cNvPr>
          <p:cNvGraphicFramePr>
            <a:graphicFrameLocks noGrp="1"/>
          </p:cNvGraphicFramePr>
          <p:nvPr>
            <p:extLst>
              <p:ext uri="{D42A27DB-BD31-4B8C-83A1-F6EECF244321}">
                <p14:modId xmlns:p14="http://schemas.microsoft.com/office/powerpoint/2010/main" val="4148330095"/>
              </p:ext>
            </p:extLst>
          </p:nvPr>
        </p:nvGraphicFramePr>
        <p:xfrm>
          <a:off x="1515966" y="411510"/>
          <a:ext cx="5760000" cy="720000"/>
        </p:xfrm>
        <a:graphic>
          <a:graphicData uri="http://schemas.openxmlformats.org/drawingml/2006/table">
            <a:tbl>
              <a:tblPr>
                <a:tableStyleId>{5C22544A-7EE6-4342-B048-85BDC9FD1C3A}</a:tableStyleId>
              </a:tblPr>
              <a:tblGrid>
                <a:gridCol w="1381890">
                  <a:extLst>
                    <a:ext uri="{9D8B030D-6E8A-4147-A177-3AD203B41FA5}">
                      <a16:colId xmlns:a16="http://schemas.microsoft.com/office/drawing/2014/main" val="2710599792"/>
                    </a:ext>
                  </a:extLst>
                </a:gridCol>
                <a:gridCol w="1766606">
                  <a:extLst>
                    <a:ext uri="{9D8B030D-6E8A-4147-A177-3AD203B41FA5}">
                      <a16:colId xmlns:a16="http://schemas.microsoft.com/office/drawing/2014/main" val="1666161844"/>
                    </a:ext>
                  </a:extLst>
                </a:gridCol>
                <a:gridCol w="1259879">
                  <a:extLst>
                    <a:ext uri="{9D8B030D-6E8A-4147-A177-3AD203B41FA5}">
                      <a16:colId xmlns:a16="http://schemas.microsoft.com/office/drawing/2014/main" val="3200708844"/>
                    </a:ext>
                  </a:extLst>
                </a:gridCol>
                <a:gridCol w="1351625">
                  <a:extLst>
                    <a:ext uri="{9D8B030D-6E8A-4147-A177-3AD203B41FA5}">
                      <a16:colId xmlns:a16="http://schemas.microsoft.com/office/drawing/2014/main" val="1052598022"/>
                    </a:ext>
                  </a:extLst>
                </a:gridCol>
              </a:tblGrid>
              <a:tr h="366545">
                <a:tc>
                  <a:txBody>
                    <a:bodyPr/>
                    <a:lstStyle/>
                    <a:p>
                      <a:pPr algn="ctr" fontAlgn="b"/>
                      <a:r>
                        <a:rPr lang="sl-SI" sz="1800" u="none" strike="noStrike" dirty="0">
                          <a:effectLst/>
                        </a:rPr>
                        <a:t>69:30:00</a:t>
                      </a:r>
                      <a:endParaRPr lang="sl-SI" sz="1800" b="1" i="0" u="none" strike="noStrike" dirty="0">
                        <a:solidFill>
                          <a:srgbClr val="002060"/>
                        </a:solidFill>
                        <a:effectLst/>
                        <a:latin typeface="Verdana" panose="020B0604030504040204" pitchFamily="34" charset="0"/>
                      </a:endParaRPr>
                    </a:p>
                  </a:txBody>
                  <a:tcPr marL="7620" marR="7620" marT="7620" marB="0" anchor="b"/>
                </a:tc>
                <a:tc>
                  <a:txBody>
                    <a:bodyPr/>
                    <a:lstStyle/>
                    <a:p>
                      <a:pPr algn="ctr" fontAlgn="b"/>
                      <a:r>
                        <a:rPr lang="sl-SI" sz="1800" u="none" strike="noStrike" dirty="0">
                          <a:effectLst/>
                        </a:rPr>
                        <a:t>43:30:00</a:t>
                      </a:r>
                      <a:endParaRPr lang="sl-SI" sz="1800" b="1" i="0" u="none" strike="noStrike" dirty="0">
                        <a:solidFill>
                          <a:srgbClr val="002060"/>
                        </a:solidFill>
                        <a:effectLst/>
                        <a:latin typeface="Verdana" panose="020B0604030504040204" pitchFamily="34" charset="0"/>
                      </a:endParaRPr>
                    </a:p>
                  </a:txBody>
                  <a:tcPr marL="7620" marR="7620" marT="7620" marB="0" anchor="b"/>
                </a:tc>
                <a:tc>
                  <a:txBody>
                    <a:bodyPr/>
                    <a:lstStyle/>
                    <a:p>
                      <a:pPr algn="ctr" fontAlgn="b"/>
                      <a:r>
                        <a:rPr lang="sl-SI" sz="1800" u="none" strike="noStrike" dirty="0">
                          <a:effectLst/>
                        </a:rPr>
                        <a:t>105:05:00</a:t>
                      </a:r>
                      <a:endParaRPr lang="sl-SI" sz="1800" b="1" i="0" u="none" strike="noStrike" dirty="0">
                        <a:solidFill>
                          <a:srgbClr val="002060"/>
                        </a:solidFill>
                        <a:effectLst/>
                        <a:latin typeface="Verdana" panose="020B0604030504040204" pitchFamily="34" charset="0"/>
                      </a:endParaRPr>
                    </a:p>
                  </a:txBody>
                  <a:tcPr marL="7620" marR="7620" marT="7620" marB="0" anchor="b"/>
                </a:tc>
                <a:tc>
                  <a:txBody>
                    <a:bodyPr/>
                    <a:lstStyle/>
                    <a:p>
                      <a:pPr algn="ctr" fontAlgn="b"/>
                      <a:r>
                        <a:rPr lang="sl-SI" sz="1800" b="1" u="none" strike="noStrike" dirty="0">
                          <a:solidFill>
                            <a:srgbClr val="FF0000"/>
                          </a:solidFill>
                          <a:effectLst/>
                        </a:rPr>
                        <a:t>218:05:00</a:t>
                      </a:r>
                      <a:endParaRPr lang="sl-SI" sz="1800" b="1" i="0" u="none" strike="noStrike" dirty="0">
                        <a:solidFill>
                          <a:srgbClr val="FF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3986031251"/>
                  </a:ext>
                </a:extLst>
              </a:tr>
              <a:tr h="353455">
                <a:tc>
                  <a:txBody>
                    <a:bodyPr/>
                    <a:lstStyle/>
                    <a:p>
                      <a:pPr algn="ctr" fontAlgn="b"/>
                      <a:r>
                        <a:rPr lang="sl-SI" sz="1800" u="none" strike="noStrike">
                          <a:effectLst/>
                        </a:rPr>
                        <a:t>priprava</a:t>
                      </a:r>
                      <a:endParaRPr lang="sl-SI" sz="1800" b="0" i="0" u="none" strike="noStrike">
                        <a:solidFill>
                          <a:srgbClr val="002060"/>
                        </a:solidFill>
                        <a:effectLst/>
                        <a:latin typeface="Verdana" panose="020B0604030504040204" pitchFamily="34" charset="0"/>
                      </a:endParaRPr>
                    </a:p>
                  </a:txBody>
                  <a:tcPr marL="7620" marR="7620" marT="7620" marB="0" anchor="b"/>
                </a:tc>
                <a:tc>
                  <a:txBody>
                    <a:bodyPr/>
                    <a:lstStyle/>
                    <a:p>
                      <a:pPr algn="ctr" fontAlgn="b"/>
                      <a:r>
                        <a:rPr lang="sl-SI" sz="1800" u="none" strike="noStrike" dirty="0">
                          <a:effectLst/>
                        </a:rPr>
                        <a:t>prihod/odhod</a:t>
                      </a:r>
                      <a:endParaRPr lang="sl-SI" sz="1800" b="0" i="0" u="none" strike="noStrike" dirty="0">
                        <a:solidFill>
                          <a:srgbClr val="002060"/>
                        </a:solidFill>
                        <a:effectLst/>
                        <a:latin typeface="Verdana" panose="020B0604030504040204" pitchFamily="34" charset="0"/>
                      </a:endParaRPr>
                    </a:p>
                  </a:txBody>
                  <a:tcPr marL="7620" marR="7620" marT="7620" marB="0" anchor="b"/>
                </a:tc>
                <a:tc>
                  <a:txBody>
                    <a:bodyPr/>
                    <a:lstStyle/>
                    <a:p>
                      <a:pPr algn="ctr" fontAlgn="b"/>
                      <a:r>
                        <a:rPr lang="sl-SI" sz="1800" u="none" strike="noStrike" dirty="0">
                          <a:effectLst/>
                        </a:rPr>
                        <a:t>aktivnost</a:t>
                      </a:r>
                      <a:endParaRPr lang="sl-SI" sz="18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skupaj</a:t>
                      </a:r>
                      <a:endParaRPr lang="sl-SI" sz="1800" b="1" i="0" u="none" strike="noStrike" dirty="0">
                        <a:solidFill>
                          <a:srgbClr val="FF0000"/>
                        </a:solidFill>
                        <a:effectLst/>
                        <a:latin typeface="Verdana" panose="020B0604030504040204" pitchFamily="34" charset="0"/>
                      </a:endParaRPr>
                    </a:p>
                  </a:txBody>
                  <a:tcPr marL="7620" marR="7620" marT="7620" marB="0" anchor="b"/>
                </a:tc>
                <a:extLst>
                  <a:ext uri="{0D108BD9-81ED-4DB2-BD59-A6C34878D82A}">
                    <a16:rowId xmlns:a16="http://schemas.microsoft.com/office/drawing/2014/main" val="2928877985"/>
                  </a:ext>
                </a:extLst>
              </a:tr>
            </a:tbl>
          </a:graphicData>
        </a:graphic>
      </p:graphicFrame>
      <p:graphicFrame>
        <p:nvGraphicFramePr>
          <p:cNvPr id="3" name="Tabela 2">
            <a:extLst>
              <a:ext uri="{FF2B5EF4-FFF2-40B4-BE49-F238E27FC236}">
                <a16:creationId xmlns:a16="http://schemas.microsoft.com/office/drawing/2014/main" id="{B5F4DC99-99E8-44A6-915E-B63144F44E90}"/>
              </a:ext>
            </a:extLst>
          </p:cNvPr>
          <p:cNvGraphicFramePr>
            <a:graphicFrameLocks noGrp="1"/>
          </p:cNvGraphicFramePr>
          <p:nvPr>
            <p:extLst>
              <p:ext uri="{D42A27DB-BD31-4B8C-83A1-F6EECF244321}">
                <p14:modId xmlns:p14="http://schemas.microsoft.com/office/powerpoint/2010/main" val="882559439"/>
              </p:ext>
            </p:extLst>
          </p:nvPr>
        </p:nvGraphicFramePr>
        <p:xfrm>
          <a:off x="1527798" y="1543526"/>
          <a:ext cx="5759999" cy="720000"/>
        </p:xfrm>
        <a:graphic>
          <a:graphicData uri="http://schemas.openxmlformats.org/drawingml/2006/table">
            <a:tbl>
              <a:tblPr>
                <a:tableStyleId>{5C22544A-7EE6-4342-B048-85BDC9FD1C3A}</a:tableStyleId>
              </a:tblPr>
              <a:tblGrid>
                <a:gridCol w="1476390">
                  <a:extLst>
                    <a:ext uri="{9D8B030D-6E8A-4147-A177-3AD203B41FA5}">
                      <a16:colId xmlns:a16="http://schemas.microsoft.com/office/drawing/2014/main" val="2439087868"/>
                    </a:ext>
                  </a:extLst>
                </a:gridCol>
                <a:gridCol w="1369344">
                  <a:extLst>
                    <a:ext uri="{9D8B030D-6E8A-4147-A177-3AD203B41FA5}">
                      <a16:colId xmlns:a16="http://schemas.microsoft.com/office/drawing/2014/main" val="337831797"/>
                    </a:ext>
                  </a:extLst>
                </a:gridCol>
                <a:gridCol w="1562642">
                  <a:extLst>
                    <a:ext uri="{9D8B030D-6E8A-4147-A177-3AD203B41FA5}">
                      <a16:colId xmlns:a16="http://schemas.microsoft.com/office/drawing/2014/main" val="447738422"/>
                    </a:ext>
                  </a:extLst>
                </a:gridCol>
                <a:gridCol w="1351623">
                  <a:extLst>
                    <a:ext uri="{9D8B030D-6E8A-4147-A177-3AD203B41FA5}">
                      <a16:colId xmlns:a16="http://schemas.microsoft.com/office/drawing/2014/main" val="2986424796"/>
                    </a:ext>
                  </a:extLst>
                </a:gridCol>
              </a:tblGrid>
              <a:tr h="366792">
                <a:tc>
                  <a:txBody>
                    <a:bodyPr/>
                    <a:lstStyle/>
                    <a:p>
                      <a:pPr algn="ctr" fontAlgn="b"/>
                      <a:r>
                        <a:rPr lang="sl-SI" sz="1800" u="none" strike="noStrike" dirty="0">
                          <a:effectLst/>
                        </a:rPr>
                        <a:t>90:00:00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234:10:00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894:35:00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1218:45:00</a:t>
                      </a:r>
                      <a:endParaRPr lang="sl-SI" sz="18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9859850"/>
                  </a:ext>
                </a:extLst>
              </a:tr>
              <a:tr h="353208">
                <a:tc>
                  <a:txBody>
                    <a:bodyPr/>
                    <a:lstStyle/>
                    <a:p>
                      <a:pPr algn="ctr" fontAlgn="b"/>
                      <a:r>
                        <a:rPr lang="sl-SI" sz="1800" u="none" strike="noStrike">
                          <a:effectLst/>
                        </a:rPr>
                        <a:t>priprava</a:t>
                      </a:r>
                      <a:endParaRPr lang="sl-SI" sz="1800" b="0" i="0" u="none" strike="noStrike">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prihod/odhod</a:t>
                      </a:r>
                      <a:endParaRPr lang="sl-SI" sz="18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aktivnost</a:t>
                      </a:r>
                      <a:endParaRPr lang="sl-SI" sz="18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skupaj</a:t>
                      </a:r>
                      <a:endParaRPr lang="sl-SI" sz="18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22151458"/>
                  </a:ext>
                </a:extLst>
              </a:tr>
            </a:tbl>
          </a:graphicData>
        </a:graphic>
      </p:graphicFrame>
      <p:graphicFrame>
        <p:nvGraphicFramePr>
          <p:cNvPr id="8" name="Tabela 7">
            <a:extLst>
              <a:ext uri="{FF2B5EF4-FFF2-40B4-BE49-F238E27FC236}">
                <a16:creationId xmlns:a16="http://schemas.microsoft.com/office/drawing/2014/main" id="{19523862-CECB-4DB3-9288-202B3F529A63}"/>
              </a:ext>
            </a:extLst>
          </p:cNvPr>
          <p:cNvGraphicFramePr>
            <a:graphicFrameLocks noGrp="1"/>
          </p:cNvGraphicFramePr>
          <p:nvPr>
            <p:extLst>
              <p:ext uri="{D42A27DB-BD31-4B8C-83A1-F6EECF244321}">
                <p14:modId xmlns:p14="http://schemas.microsoft.com/office/powerpoint/2010/main" val="2471792681"/>
              </p:ext>
            </p:extLst>
          </p:nvPr>
        </p:nvGraphicFramePr>
        <p:xfrm>
          <a:off x="1515098" y="2695027"/>
          <a:ext cx="5760000" cy="720000"/>
        </p:xfrm>
        <a:graphic>
          <a:graphicData uri="http://schemas.openxmlformats.org/drawingml/2006/table">
            <a:tbl>
              <a:tblPr>
                <a:tableStyleId>{5C22544A-7EE6-4342-B048-85BDC9FD1C3A}</a:tableStyleId>
              </a:tblPr>
              <a:tblGrid>
                <a:gridCol w="1366423">
                  <a:extLst>
                    <a:ext uri="{9D8B030D-6E8A-4147-A177-3AD203B41FA5}">
                      <a16:colId xmlns:a16="http://schemas.microsoft.com/office/drawing/2014/main" val="3995817528"/>
                    </a:ext>
                  </a:extLst>
                </a:gridCol>
                <a:gridCol w="1429489">
                  <a:extLst>
                    <a:ext uri="{9D8B030D-6E8A-4147-A177-3AD203B41FA5}">
                      <a16:colId xmlns:a16="http://schemas.microsoft.com/office/drawing/2014/main" val="3768187642"/>
                    </a:ext>
                  </a:extLst>
                </a:gridCol>
                <a:gridCol w="1492555">
                  <a:extLst>
                    <a:ext uri="{9D8B030D-6E8A-4147-A177-3AD203B41FA5}">
                      <a16:colId xmlns:a16="http://schemas.microsoft.com/office/drawing/2014/main" val="513505061"/>
                    </a:ext>
                  </a:extLst>
                </a:gridCol>
                <a:gridCol w="1471533">
                  <a:extLst>
                    <a:ext uri="{9D8B030D-6E8A-4147-A177-3AD203B41FA5}">
                      <a16:colId xmlns:a16="http://schemas.microsoft.com/office/drawing/2014/main" val="3280366225"/>
                    </a:ext>
                  </a:extLst>
                </a:gridCol>
              </a:tblGrid>
              <a:tr h="369184">
                <a:tc>
                  <a:txBody>
                    <a:bodyPr/>
                    <a:lstStyle/>
                    <a:p>
                      <a:pPr algn="ctr" fontAlgn="b"/>
                      <a:r>
                        <a:rPr lang="sl-SI" sz="1800" u="none" strike="noStrike" dirty="0">
                          <a:effectLst/>
                        </a:rPr>
                        <a:t>139:30:00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493:10:00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1893:57:00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2526:37:00</a:t>
                      </a:r>
                      <a:endParaRPr lang="sl-SI" sz="18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5434757"/>
                  </a:ext>
                </a:extLst>
              </a:tr>
              <a:tr h="350816">
                <a:tc>
                  <a:txBody>
                    <a:bodyPr/>
                    <a:lstStyle/>
                    <a:p>
                      <a:pPr algn="ctr" fontAlgn="b"/>
                      <a:r>
                        <a:rPr lang="sl-SI" sz="1800" u="none" strike="noStrike">
                          <a:effectLst/>
                        </a:rPr>
                        <a:t>priprava</a:t>
                      </a:r>
                      <a:endParaRPr lang="sl-SI" sz="1800" b="0" i="0" u="none" strike="noStrike">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a:effectLst/>
                        </a:rPr>
                        <a:t>prihod/odhod</a:t>
                      </a:r>
                      <a:endParaRPr lang="sl-SI" sz="1800" b="0" i="0" u="none" strike="noStrike">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aktivnost</a:t>
                      </a:r>
                      <a:endParaRPr lang="sl-SI" sz="18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skupaj</a:t>
                      </a:r>
                      <a:endParaRPr lang="sl-SI" sz="18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2682513"/>
                  </a:ext>
                </a:extLst>
              </a:tr>
            </a:tbl>
          </a:graphicData>
        </a:graphic>
      </p:graphicFrame>
      <p:graphicFrame>
        <p:nvGraphicFramePr>
          <p:cNvPr id="9" name="Tabela 8">
            <a:extLst>
              <a:ext uri="{FF2B5EF4-FFF2-40B4-BE49-F238E27FC236}">
                <a16:creationId xmlns:a16="http://schemas.microsoft.com/office/drawing/2014/main" id="{0D84F98F-F8E0-439B-A92E-98E52379196A}"/>
              </a:ext>
            </a:extLst>
          </p:cNvPr>
          <p:cNvGraphicFramePr>
            <a:graphicFrameLocks noGrp="1"/>
          </p:cNvGraphicFramePr>
          <p:nvPr>
            <p:extLst>
              <p:ext uri="{D42A27DB-BD31-4B8C-83A1-F6EECF244321}">
                <p14:modId xmlns:p14="http://schemas.microsoft.com/office/powerpoint/2010/main" val="2030350522"/>
              </p:ext>
            </p:extLst>
          </p:nvPr>
        </p:nvGraphicFramePr>
        <p:xfrm>
          <a:off x="1527798" y="3870945"/>
          <a:ext cx="5760000" cy="720000"/>
        </p:xfrm>
        <a:graphic>
          <a:graphicData uri="http://schemas.openxmlformats.org/drawingml/2006/table">
            <a:tbl>
              <a:tblPr>
                <a:tableStyleId>{5C22544A-7EE6-4342-B048-85BDC9FD1C3A}</a:tableStyleId>
              </a:tblPr>
              <a:tblGrid>
                <a:gridCol w="1341936">
                  <a:extLst>
                    <a:ext uri="{9D8B030D-6E8A-4147-A177-3AD203B41FA5}">
                      <a16:colId xmlns:a16="http://schemas.microsoft.com/office/drawing/2014/main" val="1008126605"/>
                    </a:ext>
                  </a:extLst>
                </a:gridCol>
                <a:gridCol w="1403871">
                  <a:extLst>
                    <a:ext uri="{9D8B030D-6E8A-4147-A177-3AD203B41FA5}">
                      <a16:colId xmlns:a16="http://schemas.microsoft.com/office/drawing/2014/main" val="2641098135"/>
                    </a:ext>
                  </a:extLst>
                </a:gridCol>
                <a:gridCol w="1465806">
                  <a:extLst>
                    <a:ext uri="{9D8B030D-6E8A-4147-A177-3AD203B41FA5}">
                      <a16:colId xmlns:a16="http://schemas.microsoft.com/office/drawing/2014/main" val="2347494045"/>
                    </a:ext>
                  </a:extLst>
                </a:gridCol>
                <a:gridCol w="1548387">
                  <a:extLst>
                    <a:ext uri="{9D8B030D-6E8A-4147-A177-3AD203B41FA5}">
                      <a16:colId xmlns:a16="http://schemas.microsoft.com/office/drawing/2014/main" val="2195606697"/>
                    </a:ext>
                  </a:extLst>
                </a:gridCol>
              </a:tblGrid>
              <a:tr h="383108">
                <a:tc>
                  <a:txBody>
                    <a:bodyPr/>
                    <a:lstStyle/>
                    <a:p>
                      <a:pPr algn="ctr" fontAlgn="ctr"/>
                      <a:r>
                        <a:rPr lang="sl-SI" sz="1800" u="none" strike="noStrike" dirty="0">
                          <a:effectLst/>
                        </a:rPr>
                        <a:t>167:30:00</a:t>
                      </a:r>
                      <a:endParaRPr lang="sl-SI" sz="1800" b="1" i="0" u="none" strike="noStrike" dirty="0">
                        <a:solidFill>
                          <a:srgbClr val="002060"/>
                        </a:solidFill>
                        <a:effectLst/>
                        <a:latin typeface="Calibri" panose="020F0502020204030204" pitchFamily="34" charset="0"/>
                      </a:endParaRPr>
                    </a:p>
                  </a:txBody>
                  <a:tcPr marL="0" marR="0" marT="0" marB="0" anchor="ctr"/>
                </a:tc>
                <a:tc>
                  <a:txBody>
                    <a:bodyPr/>
                    <a:lstStyle/>
                    <a:p>
                      <a:pPr algn="ctr" fontAlgn="ctr"/>
                      <a:r>
                        <a:rPr lang="sl-SI" sz="1800" u="none" strike="noStrike" dirty="0">
                          <a:effectLst/>
                        </a:rPr>
                        <a:t>809:25:00</a:t>
                      </a:r>
                      <a:endParaRPr lang="sl-SI" sz="1800" b="1" i="0" u="none" strike="noStrike" dirty="0">
                        <a:solidFill>
                          <a:srgbClr val="002060"/>
                        </a:solidFill>
                        <a:effectLst/>
                        <a:latin typeface="Calibri" panose="020F0502020204030204" pitchFamily="34" charset="0"/>
                      </a:endParaRPr>
                    </a:p>
                  </a:txBody>
                  <a:tcPr marL="0" marR="0" marT="0" marB="0" anchor="ctr"/>
                </a:tc>
                <a:tc>
                  <a:txBody>
                    <a:bodyPr/>
                    <a:lstStyle/>
                    <a:p>
                      <a:pPr algn="ctr" fontAlgn="ctr"/>
                      <a:r>
                        <a:rPr lang="sl-SI" sz="1800" u="none" strike="noStrike" dirty="0">
                          <a:effectLst/>
                        </a:rPr>
                        <a:t>3655:55:00</a:t>
                      </a:r>
                      <a:endParaRPr lang="sl-SI" sz="1800" b="1" i="0" u="none" strike="noStrike" dirty="0">
                        <a:solidFill>
                          <a:srgbClr val="002060"/>
                        </a:solidFill>
                        <a:effectLst/>
                        <a:latin typeface="Calibri" panose="020F0502020204030204" pitchFamily="34" charset="0"/>
                      </a:endParaRPr>
                    </a:p>
                  </a:txBody>
                  <a:tcPr marL="0" marR="0" marT="0" marB="0" anchor="ctr"/>
                </a:tc>
                <a:tc>
                  <a:txBody>
                    <a:bodyPr/>
                    <a:lstStyle/>
                    <a:p>
                      <a:pPr algn="ctr" fontAlgn="ctr"/>
                      <a:r>
                        <a:rPr lang="sl-SI" sz="1800" b="1" u="none" strike="noStrike" dirty="0">
                          <a:solidFill>
                            <a:srgbClr val="FF0000"/>
                          </a:solidFill>
                          <a:effectLst/>
                        </a:rPr>
                        <a:t>4632:50:00</a:t>
                      </a:r>
                      <a:endParaRPr lang="sl-SI" sz="1800" b="1"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99045193"/>
                  </a:ext>
                </a:extLst>
              </a:tr>
              <a:tr h="336892">
                <a:tc>
                  <a:txBody>
                    <a:bodyPr/>
                    <a:lstStyle/>
                    <a:p>
                      <a:pPr algn="ctr" fontAlgn="ctr"/>
                      <a:r>
                        <a:rPr lang="sl-SI" sz="1800" u="none" strike="noStrike">
                          <a:effectLst/>
                        </a:rPr>
                        <a:t>priprava</a:t>
                      </a:r>
                      <a:endParaRPr lang="sl-SI" sz="1800" b="0" i="0" u="none" strike="noStrike">
                        <a:solidFill>
                          <a:srgbClr val="002060"/>
                        </a:solidFill>
                        <a:effectLst/>
                        <a:latin typeface="Calibri" panose="020F0502020204030204" pitchFamily="34" charset="0"/>
                      </a:endParaRPr>
                    </a:p>
                  </a:txBody>
                  <a:tcPr marL="0" marR="0" marT="0" marB="0" anchor="ctr"/>
                </a:tc>
                <a:tc>
                  <a:txBody>
                    <a:bodyPr/>
                    <a:lstStyle/>
                    <a:p>
                      <a:pPr algn="ctr" fontAlgn="ctr"/>
                      <a:r>
                        <a:rPr lang="sl-SI" sz="1800" u="none" strike="noStrike">
                          <a:effectLst/>
                        </a:rPr>
                        <a:t>prihod/odhod</a:t>
                      </a:r>
                      <a:endParaRPr lang="sl-SI" sz="1800" b="0" i="0" u="none" strike="noStrike">
                        <a:solidFill>
                          <a:srgbClr val="002060"/>
                        </a:solidFill>
                        <a:effectLst/>
                        <a:latin typeface="Calibri" panose="020F0502020204030204" pitchFamily="34" charset="0"/>
                      </a:endParaRPr>
                    </a:p>
                  </a:txBody>
                  <a:tcPr marL="0" marR="0" marT="0" marB="0" anchor="ctr"/>
                </a:tc>
                <a:tc>
                  <a:txBody>
                    <a:bodyPr/>
                    <a:lstStyle/>
                    <a:p>
                      <a:pPr algn="ctr" fontAlgn="ctr"/>
                      <a:r>
                        <a:rPr lang="sl-SI" sz="1800" u="none" strike="noStrike" dirty="0">
                          <a:effectLst/>
                        </a:rPr>
                        <a:t>aktivnost</a:t>
                      </a:r>
                      <a:endParaRPr lang="sl-SI" sz="1800" b="0" i="0" u="none" strike="noStrike" dirty="0">
                        <a:solidFill>
                          <a:srgbClr val="002060"/>
                        </a:solidFill>
                        <a:effectLst/>
                        <a:latin typeface="Calibri" panose="020F0502020204030204" pitchFamily="34" charset="0"/>
                      </a:endParaRPr>
                    </a:p>
                  </a:txBody>
                  <a:tcPr marL="0" marR="0" marT="0" marB="0" anchor="ctr"/>
                </a:tc>
                <a:tc>
                  <a:txBody>
                    <a:bodyPr/>
                    <a:lstStyle/>
                    <a:p>
                      <a:pPr algn="ctr" fontAlgn="ctr"/>
                      <a:r>
                        <a:rPr lang="sl-SI" sz="1800" b="1" u="none" strike="noStrike" dirty="0">
                          <a:solidFill>
                            <a:srgbClr val="FF0000"/>
                          </a:solidFill>
                          <a:effectLst/>
                        </a:rPr>
                        <a:t>skupaj</a:t>
                      </a:r>
                      <a:endParaRPr lang="sl-SI" sz="1800" b="1"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81894080"/>
                  </a:ext>
                </a:extLst>
              </a:tr>
            </a:tbl>
          </a:graphicData>
        </a:graphic>
      </p:graphicFrame>
      <p:sp>
        <p:nvSpPr>
          <p:cNvPr id="10" name="Pravokotnik 9">
            <a:extLst>
              <a:ext uri="{FF2B5EF4-FFF2-40B4-BE49-F238E27FC236}">
                <a16:creationId xmlns:a16="http://schemas.microsoft.com/office/drawing/2014/main" id="{084D4637-ED37-40E0-8333-197A494EC6B6}"/>
              </a:ext>
            </a:extLst>
          </p:cNvPr>
          <p:cNvSpPr/>
          <p:nvPr/>
        </p:nvSpPr>
        <p:spPr>
          <a:xfrm>
            <a:off x="7422907" y="3861613"/>
            <a:ext cx="1545616" cy="769441"/>
          </a:xfrm>
          <a:prstGeom prst="rect">
            <a:avLst/>
          </a:prstGeom>
        </p:spPr>
        <p:txBody>
          <a:bodyPr wrap="none">
            <a:spAutoFit/>
          </a:bodyPr>
          <a:lstStyle/>
          <a:p>
            <a:pPr algn="ctr" fontAlgn="ctr"/>
            <a:r>
              <a:rPr lang="sl-SI" sz="2000" b="1" dirty="0">
                <a:solidFill>
                  <a:schemeClr val="bg1"/>
                </a:solidFill>
              </a:rPr>
              <a:t>2016-19</a:t>
            </a:r>
          </a:p>
          <a:p>
            <a:pPr algn="ctr" fontAlgn="ctr"/>
            <a:r>
              <a:rPr lang="sl-SI" sz="2400" b="1" dirty="0">
                <a:solidFill>
                  <a:srgbClr val="FF0000"/>
                </a:solidFill>
              </a:rPr>
              <a:t>8596:00 ur</a:t>
            </a:r>
            <a:endParaRPr lang="sl-SI" sz="2400" b="1" dirty="0">
              <a:solidFill>
                <a:srgbClr val="FF0000"/>
              </a:solidFill>
              <a:latin typeface="Calibri" panose="020F0502020204030204" pitchFamily="34" charset="0"/>
            </a:endParaRPr>
          </a:p>
        </p:txBody>
      </p:sp>
      <p:sp>
        <p:nvSpPr>
          <p:cNvPr id="11" name="Ograda vsebine 11">
            <a:extLst>
              <a:ext uri="{FF2B5EF4-FFF2-40B4-BE49-F238E27FC236}">
                <a16:creationId xmlns:a16="http://schemas.microsoft.com/office/drawing/2014/main" id="{5035B564-146F-4026-9180-796AB285ECC2}"/>
              </a:ext>
            </a:extLst>
          </p:cNvPr>
          <p:cNvSpPr txBox="1">
            <a:spLocks/>
          </p:cNvSpPr>
          <p:nvPr/>
        </p:nvSpPr>
        <p:spPr>
          <a:xfrm>
            <a:off x="251147" y="1669706"/>
            <a:ext cx="2736304" cy="800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FFC000"/>
                </a:solidFill>
              </a:rPr>
              <a:t>2017 –</a:t>
            </a:r>
          </a:p>
          <a:p>
            <a:pPr marL="0" indent="0">
              <a:buNone/>
            </a:pPr>
            <a:endParaRPr lang="sl-SI" b="1" dirty="0">
              <a:solidFill>
                <a:srgbClr val="FFC000"/>
              </a:solidFill>
            </a:endParaRPr>
          </a:p>
        </p:txBody>
      </p:sp>
      <p:sp>
        <p:nvSpPr>
          <p:cNvPr id="12" name="Ograda vsebine 11">
            <a:extLst>
              <a:ext uri="{FF2B5EF4-FFF2-40B4-BE49-F238E27FC236}">
                <a16:creationId xmlns:a16="http://schemas.microsoft.com/office/drawing/2014/main" id="{81A374A1-250C-4C62-A622-77E6AB5DE56E}"/>
              </a:ext>
            </a:extLst>
          </p:cNvPr>
          <p:cNvSpPr txBox="1">
            <a:spLocks/>
          </p:cNvSpPr>
          <p:nvPr/>
        </p:nvSpPr>
        <p:spPr>
          <a:xfrm>
            <a:off x="251147" y="2802310"/>
            <a:ext cx="2088232" cy="72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chemeClr val="bg1"/>
                </a:solidFill>
              </a:rPr>
              <a:t>2018 –</a:t>
            </a:r>
          </a:p>
          <a:p>
            <a:pPr marL="0" indent="0">
              <a:buNone/>
            </a:pPr>
            <a:endParaRPr lang="sl-SI" b="1" dirty="0">
              <a:solidFill>
                <a:srgbClr val="FFC000"/>
              </a:solidFill>
            </a:endParaRPr>
          </a:p>
        </p:txBody>
      </p:sp>
      <p:sp>
        <p:nvSpPr>
          <p:cNvPr id="13" name="Ograda vsebine 11">
            <a:extLst>
              <a:ext uri="{FF2B5EF4-FFF2-40B4-BE49-F238E27FC236}">
                <a16:creationId xmlns:a16="http://schemas.microsoft.com/office/drawing/2014/main" id="{86F13983-6FF3-4782-ADB0-04BA1BA7D586}"/>
              </a:ext>
            </a:extLst>
          </p:cNvPr>
          <p:cNvSpPr txBox="1">
            <a:spLocks/>
          </p:cNvSpPr>
          <p:nvPr/>
        </p:nvSpPr>
        <p:spPr>
          <a:xfrm>
            <a:off x="251147" y="3983476"/>
            <a:ext cx="2088231" cy="72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FFC000"/>
                </a:solidFill>
              </a:rPr>
              <a:t>2019 –</a:t>
            </a:r>
          </a:p>
          <a:p>
            <a:pPr marL="0" indent="0">
              <a:buNone/>
            </a:pPr>
            <a:endParaRPr lang="sl-SI" b="1" dirty="0">
              <a:solidFill>
                <a:srgbClr val="FFC000"/>
              </a:solidFill>
            </a:endParaRPr>
          </a:p>
        </p:txBody>
      </p:sp>
      <p:pic>
        <p:nvPicPr>
          <p:cNvPr id="14" name="Slika 13" descr="Slika, ki vsebuje besede znak, ura, bela&#10;&#10;Opis je samodejno ustvarjen">
            <a:extLst>
              <a:ext uri="{FF2B5EF4-FFF2-40B4-BE49-F238E27FC236}">
                <a16:creationId xmlns:a16="http://schemas.microsoft.com/office/drawing/2014/main" id="{C947B853-6869-4652-9E8D-CF1C2BD688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Tree>
    <p:extLst>
      <p:ext uri="{BB962C8B-B14F-4D97-AF65-F5344CB8AC3E}">
        <p14:creationId xmlns:p14="http://schemas.microsoft.com/office/powerpoint/2010/main" val="2464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93253" y="2355646"/>
            <a:ext cx="9841832" cy="2873119"/>
          </a:xfrm>
          <a:prstGeom prst="rect">
            <a:avLst/>
          </a:prstGeom>
        </p:spPr>
      </p:pic>
      <p:sp>
        <p:nvSpPr>
          <p:cNvPr id="4" name="Ograda vsebine 11"/>
          <p:cNvSpPr txBox="1">
            <a:spLocks/>
          </p:cNvSpPr>
          <p:nvPr/>
        </p:nvSpPr>
        <p:spPr>
          <a:xfrm>
            <a:off x="263680" y="1770290"/>
            <a:ext cx="8340768" cy="11103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002060"/>
                </a:solidFill>
              </a:rPr>
              <a:t>2018 –</a:t>
            </a:r>
          </a:p>
          <a:p>
            <a:pPr marL="0" indent="0">
              <a:buNone/>
            </a:pPr>
            <a:r>
              <a:rPr lang="sl-SI" sz="2400" b="1" dirty="0">
                <a:solidFill>
                  <a:srgbClr val="002060"/>
                </a:solidFill>
              </a:rPr>
              <a:t>10 koč, na vsaki 7  prostovoljcev,  20 prostovoljcev pri pripravi</a:t>
            </a: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0648" y="764137"/>
            <a:ext cx="1268250" cy="684000"/>
          </a:xfrm>
          <a:prstGeom prst="rect">
            <a:avLst/>
          </a:prstGeom>
          <a:noFill/>
        </p:spPr>
      </p:pic>
      <p:graphicFrame>
        <p:nvGraphicFramePr>
          <p:cNvPr id="2" name="Tabela 1">
            <a:extLst>
              <a:ext uri="{FF2B5EF4-FFF2-40B4-BE49-F238E27FC236}">
                <a16:creationId xmlns:a16="http://schemas.microsoft.com/office/drawing/2014/main" id="{129B5986-D0FE-49D5-A79F-C495E3383B00}"/>
              </a:ext>
            </a:extLst>
          </p:cNvPr>
          <p:cNvGraphicFramePr>
            <a:graphicFrameLocks noGrp="1"/>
          </p:cNvGraphicFramePr>
          <p:nvPr>
            <p:extLst>
              <p:ext uri="{D42A27DB-BD31-4B8C-83A1-F6EECF244321}">
                <p14:modId xmlns:p14="http://schemas.microsoft.com/office/powerpoint/2010/main" val="250830396"/>
              </p:ext>
            </p:extLst>
          </p:nvPr>
        </p:nvGraphicFramePr>
        <p:xfrm>
          <a:off x="1547664" y="1635646"/>
          <a:ext cx="5760001" cy="720000"/>
        </p:xfrm>
        <a:graphic>
          <a:graphicData uri="http://schemas.openxmlformats.org/drawingml/2006/table">
            <a:tbl>
              <a:tblPr>
                <a:tableStyleId>{5C22544A-7EE6-4342-B048-85BDC9FD1C3A}</a:tableStyleId>
              </a:tblPr>
              <a:tblGrid>
                <a:gridCol w="1265455">
                  <a:extLst>
                    <a:ext uri="{9D8B030D-6E8A-4147-A177-3AD203B41FA5}">
                      <a16:colId xmlns:a16="http://schemas.microsoft.com/office/drawing/2014/main" val="897214029"/>
                    </a:ext>
                  </a:extLst>
                </a:gridCol>
                <a:gridCol w="1396364">
                  <a:extLst>
                    <a:ext uri="{9D8B030D-6E8A-4147-A177-3AD203B41FA5}">
                      <a16:colId xmlns:a16="http://schemas.microsoft.com/office/drawing/2014/main" val="526282043"/>
                    </a:ext>
                  </a:extLst>
                </a:gridCol>
                <a:gridCol w="1680000">
                  <a:extLst>
                    <a:ext uri="{9D8B030D-6E8A-4147-A177-3AD203B41FA5}">
                      <a16:colId xmlns:a16="http://schemas.microsoft.com/office/drawing/2014/main" val="4209849547"/>
                    </a:ext>
                  </a:extLst>
                </a:gridCol>
                <a:gridCol w="1418182">
                  <a:extLst>
                    <a:ext uri="{9D8B030D-6E8A-4147-A177-3AD203B41FA5}">
                      <a16:colId xmlns:a16="http://schemas.microsoft.com/office/drawing/2014/main" val="3428519991"/>
                    </a:ext>
                  </a:extLst>
                </a:gridCol>
              </a:tblGrid>
              <a:tr h="353898">
                <a:tc>
                  <a:txBody>
                    <a:bodyPr/>
                    <a:lstStyle/>
                    <a:p>
                      <a:pPr algn="ctr" fontAlgn="b"/>
                      <a:r>
                        <a:rPr lang="sl-SI" sz="1800" u="none" strike="noStrike" dirty="0">
                          <a:effectLst/>
                        </a:rPr>
                        <a:t>222:25:00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1062:40:00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5472:25:00</a:t>
                      </a:r>
                      <a:endParaRPr lang="sl-SI" sz="1800" b="1"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6757:30:00</a:t>
                      </a:r>
                      <a:endParaRPr lang="sl-SI" sz="18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92925370"/>
                  </a:ext>
                </a:extLst>
              </a:tr>
              <a:tr h="366102">
                <a:tc>
                  <a:txBody>
                    <a:bodyPr/>
                    <a:lstStyle/>
                    <a:p>
                      <a:pPr algn="ctr" fontAlgn="b"/>
                      <a:r>
                        <a:rPr lang="sl-SI" sz="1800" u="none" strike="noStrike">
                          <a:effectLst/>
                        </a:rPr>
                        <a:t>priprava</a:t>
                      </a:r>
                      <a:endParaRPr lang="sl-SI" sz="1800" b="0" i="0" u="none" strike="noStrike">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prihod/odhod</a:t>
                      </a:r>
                      <a:endParaRPr lang="sl-SI" sz="18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u="none" strike="noStrike" dirty="0">
                          <a:effectLst/>
                        </a:rPr>
                        <a:t>aktivnost</a:t>
                      </a:r>
                      <a:endParaRPr lang="sl-SI" sz="1800" b="0" i="0" u="none" strike="noStrike" dirty="0">
                        <a:solidFill>
                          <a:srgbClr val="002060"/>
                        </a:solidFill>
                        <a:effectLst/>
                        <a:latin typeface="Calibri" panose="020F0502020204030204" pitchFamily="34" charset="0"/>
                      </a:endParaRPr>
                    </a:p>
                  </a:txBody>
                  <a:tcPr marL="7620" marR="7620" marT="7620" marB="0" anchor="b"/>
                </a:tc>
                <a:tc>
                  <a:txBody>
                    <a:bodyPr/>
                    <a:lstStyle/>
                    <a:p>
                      <a:pPr algn="ctr" fontAlgn="b"/>
                      <a:r>
                        <a:rPr lang="sl-SI" sz="1800" b="1" u="none" strike="noStrike" dirty="0">
                          <a:solidFill>
                            <a:srgbClr val="FF0000"/>
                          </a:solidFill>
                          <a:effectLst/>
                        </a:rPr>
                        <a:t>skupaj</a:t>
                      </a:r>
                      <a:endParaRPr lang="sl-SI" sz="18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5651089"/>
                  </a:ext>
                </a:extLst>
              </a:tr>
            </a:tbl>
          </a:graphicData>
        </a:graphic>
      </p:graphicFrame>
      <p:pic>
        <p:nvPicPr>
          <p:cNvPr id="8" name="Slika 7" descr="Slika, ki vsebuje besede znak, zunanje, soba, drog&#10;&#10;Opis je samodejno ustvarjen">
            <a:extLst>
              <a:ext uri="{FF2B5EF4-FFF2-40B4-BE49-F238E27FC236}">
                <a16:creationId xmlns:a16="http://schemas.microsoft.com/office/drawing/2014/main" id="{C46BB482-B519-4B4E-B762-ACB5393758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131" y="126664"/>
            <a:ext cx="1440000" cy="1440000"/>
          </a:xfrm>
          <a:prstGeom prst="rect">
            <a:avLst/>
          </a:prstGeom>
        </p:spPr>
      </p:pic>
      <p:graphicFrame>
        <p:nvGraphicFramePr>
          <p:cNvPr id="3" name="Tabela 2">
            <a:extLst>
              <a:ext uri="{FF2B5EF4-FFF2-40B4-BE49-F238E27FC236}">
                <a16:creationId xmlns:a16="http://schemas.microsoft.com/office/drawing/2014/main" id="{49C34287-092D-4751-BB3E-30EF3F5FC47A}"/>
              </a:ext>
            </a:extLst>
          </p:cNvPr>
          <p:cNvGraphicFramePr>
            <a:graphicFrameLocks noGrp="1"/>
          </p:cNvGraphicFramePr>
          <p:nvPr>
            <p:extLst>
              <p:ext uri="{D42A27DB-BD31-4B8C-83A1-F6EECF244321}">
                <p14:modId xmlns:p14="http://schemas.microsoft.com/office/powerpoint/2010/main" val="3728656673"/>
              </p:ext>
            </p:extLst>
          </p:nvPr>
        </p:nvGraphicFramePr>
        <p:xfrm>
          <a:off x="1547664" y="2873116"/>
          <a:ext cx="5759999" cy="732039"/>
        </p:xfrm>
        <a:graphic>
          <a:graphicData uri="http://schemas.openxmlformats.org/drawingml/2006/table">
            <a:tbl>
              <a:tblPr>
                <a:tableStyleId>{5C22544A-7EE6-4342-B048-85BDC9FD1C3A}</a:tableStyleId>
              </a:tblPr>
              <a:tblGrid>
                <a:gridCol w="1084675">
                  <a:extLst>
                    <a:ext uri="{9D8B030D-6E8A-4147-A177-3AD203B41FA5}">
                      <a16:colId xmlns:a16="http://schemas.microsoft.com/office/drawing/2014/main" val="3409674388"/>
                    </a:ext>
                  </a:extLst>
                </a:gridCol>
                <a:gridCol w="1383896">
                  <a:extLst>
                    <a:ext uri="{9D8B030D-6E8A-4147-A177-3AD203B41FA5}">
                      <a16:colId xmlns:a16="http://schemas.microsoft.com/office/drawing/2014/main" val="4054480221"/>
                    </a:ext>
                  </a:extLst>
                </a:gridCol>
                <a:gridCol w="1776623">
                  <a:extLst>
                    <a:ext uri="{9D8B030D-6E8A-4147-A177-3AD203B41FA5}">
                      <a16:colId xmlns:a16="http://schemas.microsoft.com/office/drawing/2014/main" val="1152462110"/>
                    </a:ext>
                  </a:extLst>
                </a:gridCol>
                <a:gridCol w="1514805">
                  <a:extLst>
                    <a:ext uri="{9D8B030D-6E8A-4147-A177-3AD203B41FA5}">
                      <a16:colId xmlns:a16="http://schemas.microsoft.com/office/drawing/2014/main" val="3975534933"/>
                    </a:ext>
                  </a:extLst>
                </a:gridCol>
              </a:tblGrid>
              <a:tr h="312107">
                <a:tc>
                  <a:txBody>
                    <a:bodyPr/>
                    <a:lstStyle/>
                    <a:p>
                      <a:pPr algn="ctr" fontAlgn="ctr"/>
                      <a:r>
                        <a:rPr lang="sl-SI" sz="1800" u="none" strike="noStrike" dirty="0">
                          <a:effectLst/>
                        </a:rPr>
                        <a:t>314:35:00</a:t>
                      </a:r>
                      <a:endParaRPr lang="sl-SI" sz="18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fontAlgn="ctr"/>
                      <a:r>
                        <a:rPr lang="sl-SI" sz="1800" u="none" strike="noStrike" dirty="0">
                          <a:effectLst/>
                        </a:rPr>
                        <a:t>1351:55:00</a:t>
                      </a:r>
                      <a:endParaRPr lang="sl-SI" sz="18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fontAlgn="ctr"/>
                      <a:r>
                        <a:rPr lang="sl-SI" sz="1800" u="none" strike="noStrike" dirty="0">
                          <a:effectLst/>
                        </a:rPr>
                        <a:t>6029:45:00</a:t>
                      </a:r>
                      <a:endParaRPr lang="sl-SI" sz="18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fontAlgn="ctr"/>
                      <a:r>
                        <a:rPr lang="sl-SI" sz="1800" b="1" u="none" strike="noStrike" dirty="0">
                          <a:solidFill>
                            <a:srgbClr val="FF0000"/>
                          </a:solidFill>
                          <a:effectLst/>
                        </a:rPr>
                        <a:t>9206:45:00</a:t>
                      </a:r>
                      <a:endParaRPr lang="sl-SI"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14420202"/>
                  </a:ext>
                </a:extLst>
              </a:tr>
              <a:tr h="419932">
                <a:tc>
                  <a:txBody>
                    <a:bodyPr/>
                    <a:lstStyle/>
                    <a:p>
                      <a:pPr algn="ctr" fontAlgn="ctr"/>
                      <a:r>
                        <a:rPr lang="sl-SI" sz="1800" u="none" strike="noStrike">
                          <a:effectLst/>
                        </a:rPr>
                        <a:t>priprava</a:t>
                      </a:r>
                      <a:endParaRPr lang="sl-SI" sz="1800" b="0" i="0" u="none" strike="noStrike">
                        <a:solidFill>
                          <a:srgbClr val="002060"/>
                        </a:solidFill>
                        <a:effectLst/>
                        <a:latin typeface="Calibri" panose="020F0502020204030204" pitchFamily="34" charset="0"/>
                      </a:endParaRPr>
                    </a:p>
                  </a:txBody>
                  <a:tcPr marL="7620" marR="7620" marT="7620" marB="0" anchor="ctr"/>
                </a:tc>
                <a:tc>
                  <a:txBody>
                    <a:bodyPr/>
                    <a:lstStyle/>
                    <a:p>
                      <a:pPr algn="ctr" fontAlgn="ctr"/>
                      <a:r>
                        <a:rPr lang="sl-SI" sz="1800" u="none" strike="noStrike">
                          <a:effectLst/>
                        </a:rPr>
                        <a:t>prihod/odhod</a:t>
                      </a:r>
                      <a:endParaRPr lang="sl-SI" sz="1800" b="0" i="0" u="none" strike="noStrike">
                        <a:solidFill>
                          <a:srgbClr val="002060"/>
                        </a:solidFill>
                        <a:effectLst/>
                        <a:latin typeface="Calibri" panose="020F0502020204030204" pitchFamily="34" charset="0"/>
                      </a:endParaRPr>
                    </a:p>
                  </a:txBody>
                  <a:tcPr marL="7620" marR="7620" marT="7620" marB="0" anchor="ctr"/>
                </a:tc>
                <a:tc>
                  <a:txBody>
                    <a:bodyPr/>
                    <a:lstStyle/>
                    <a:p>
                      <a:pPr algn="ctr" fontAlgn="b"/>
                      <a:r>
                        <a:rPr lang="sl-SI" sz="1800" u="none" strike="noStrike" dirty="0">
                          <a:effectLst/>
                        </a:rPr>
                        <a:t>aktivnost</a:t>
                      </a:r>
                      <a:endParaRPr lang="sl-SI" sz="1800" b="0" i="0" u="none" strike="noStrike" dirty="0">
                        <a:solidFill>
                          <a:srgbClr val="002060"/>
                        </a:solidFill>
                        <a:effectLst/>
                        <a:latin typeface="Calibri" panose="020F0502020204030204" pitchFamily="34" charset="0"/>
                      </a:endParaRPr>
                    </a:p>
                  </a:txBody>
                  <a:tcPr marL="7620" marR="7620" marT="7620" marB="0" anchor="ctr"/>
                </a:tc>
                <a:tc>
                  <a:txBody>
                    <a:bodyPr/>
                    <a:lstStyle/>
                    <a:p>
                      <a:pPr algn="ctr" fontAlgn="ctr"/>
                      <a:r>
                        <a:rPr lang="sl-SI" sz="1800" b="1" u="none" strike="noStrike" dirty="0">
                          <a:solidFill>
                            <a:srgbClr val="FF0000"/>
                          </a:solidFill>
                          <a:effectLst/>
                        </a:rPr>
                        <a:t>skupaj</a:t>
                      </a:r>
                      <a:endParaRPr lang="sl-SI"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22654681"/>
                  </a:ext>
                </a:extLst>
              </a:tr>
            </a:tbl>
          </a:graphicData>
        </a:graphic>
      </p:graphicFrame>
      <p:sp>
        <p:nvSpPr>
          <p:cNvPr id="11" name="Pravokotnik 10">
            <a:extLst>
              <a:ext uri="{FF2B5EF4-FFF2-40B4-BE49-F238E27FC236}">
                <a16:creationId xmlns:a16="http://schemas.microsoft.com/office/drawing/2014/main" id="{1D318BEF-6E94-4660-A5D0-60B9E21E8371}"/>
              </a:ext>
            </a:extLst>
          </p:cNvPr>
          <p:cNvSpPr/>
          <p:nvPr/>
        </p:nvSpPr>
        <p:spPr>
          <a:xfrm>
            <a:off x="7214219" y="4078357"/>
            <a:ext cx="1701107" cy="769441"/>
          </a:xfrm>
          <a:prstGeom prst="rect">
            <a:avLst/>
          </a:prstGeom>
        </p:spPr>
        <p:txBody>
          <a:bodyPr wrap="none">
            <a:spAutoFit/>
          </a:bodyPr>
          <a:lstStyle/>
          <a:p>
            <a:pPr algn="ctr" fontAlgn="ctr"/>
            <a:r>
              <a:rPr lang="sl-SI" sz="2000" b="1" dirty="0">
                <a:solidFill>
                  <a:srgbClr val="FFFF00"/>
                </a:solidFill>
              </a:rPr>
              <a:t>2018-19</a:t>
            </a:r>
          </a:p>
          <a:p>
            <a:pPr algn="ctr" fontAlgn="ctr"/>
            <a:r>
              <a:rPr lang="sl-SI" sz="2400" b="1" dirty="0">
                <a:solidFill>
                  <a:srgbClr val="FF0000"/>
                </a:solidFill>
              </a:rPr>
              <a:t>15937:15 ur</a:t>
            </a:r>
            <a:endParaRPr lang="sl-SI" sz="2400" b="1" dirty="0">
              <a:solidFill>
                <a:srgbClr val="FF0000"/>
              </a:solidFill>
              <a:latin typeface="Calibri" panose="020F0502020204030204" pitchFamily="34" charset="0"/>
            </a:endParaRPr>
          </a:p>
        </p:txBody>
      </p:sp>
      <p:sp>
        <p:nvSpPr>
          <p:cNvPr id="13" name="Ograda vsebine 11">
            <a:extLst>
              <a:ext uri="{FF2B5EF4-FFF2-40B4-BE49-F238E27FC236}">
                <a16:creationId xmlns:a16="http://schemas.microsoft.com/office/drawing/2014/main" id="{BA4B1A7B-C5D7-47E4-B0C0-075F194B5443}"/>
              </a:ext>
            </a:extLst>
          </p:cNvPr>
          <p:cNvSpPr txBox="1">
            <a:spLocks/>
          </p:cNvSpPr>
          <p:nvPr/>
        </p:nvSpPr>
        <p:spPr>
          <a:xfrm>
            <a:off x="263681" y="3062546"/>
            <a:ext cx="8196751" cy="10761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b="1" dirty="0">
                <a:solidFill>
                  <a:srgbClr val="002060"/>
                </a:solidFill>
              </a:rPr>
              <a:t>2019 –</a:t>
            </a:r>
          </a:p>
          <a:p>
            <a:pPr marL="0" indent="0">
              <a:buNone/>
            </a:pPr>
            <a:r>
              <a:rPr lang="sl-SI" sz="2400" b="1" dirty="0">
                <a:solidFill>
                  <a:srgbClr val="002060"/>
                </a:solidFill>
              </a:rPr>
              <a:t>15 koč, na vsaki 7  prostovoljcev,  21 prostovoljcev pri pripravi</a:t>
            </a:r>
          </a:p>
        </p:txBody>
      </p:sp>
      <p:pic>
        <p:nvPicPr>
          <p:cNvPr id="12" name="Slika 11" descr="Slika, ki vsebuje besede znak, ura, bela&#10;&#10;Opis je samodejno ustvarjen">
            <a:extLst>
              <a:ext uri="{FF2B5EF4-FFF2-40B4-BE49-F238E27FC236}">
                <a16:creationId xmlns:a16="http://schemas.microsoft.com/office/drawing/2014/main" id="{41F49934-C842-4ADF-97B5-7F34988972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
        <p:nvSpPr>
          <p:cNvPr id="6" name="Pravokotnik 5">
            <a:extLst>
              <a:ext uri="{FF2B5EF4-FFF2-40B4-BE49-F238E27FC236}">
                <a16:creationId xmlns:a16="http://schemas.microsoft.com/office/drawing/2014/main" id="{157B13FB-2826-437D-B62F-3903D3886232}"/>
              </a:ext>
            </a:extLst>
          </p:cNvPr>
          <p:cNvSpPr/>
          <p:nvPr/>
        </p:nvSpPr>
        <p:spPr>
          <a:xfrm>
            <a:off x="467544" y="4293122"/>
            <a:ext cx="3557769" cy="430887"/>
          </a:xfrm>
          <a:prstGeom prst="rect">
            <a:avLst/>
          </a:prstGeom>
        </p:spPr>
        <p:txBody>
          <a:bodyPr wrap="none">
            <a:spAutoFit/>
          </a:bodyPr>
          <a:lstStyle/>
          <a:p>
            <a:r>
              <a:rPr lang="sl-SI" sz="2200" b="1" dirty="0">
                <a:solidFill>
                  <a:srgbClr val="002060"/>
                </a:solidFill>
              </a:rPr>
              <a:t>+ Za akcijo 2020 – cca 300 ur </a:t>
            </a:r>
          </a:p>
        </p:txBody>
      </p:sp>
    </p:spTree>
    <p:extLst>
      <p:ext uri="{BB962C8B-B14F-4D97-AF65-F5344CB8AC3E}">
        <p14:creationId xmlns:p14="http://schemas.microsoft.com/office/powerpoint/2010/main" val="24243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673853" y="2355726"/>
            <a:ext cx="9841832" cy="2873119"/>
          </a:xfrm>
          <a:prstGeom prst="rect">
            <a:avLst/>
          </a:prstGeom>
        </p:spPr>
      </p:pic>
      <p:sp>
        <p:nvSpPr>
          <p:cNvPr id="4" name="Ograda vsebine 11"/>
          <p:cNvSpPr txBox="1">
            <a:spLocks/>
          </p:cNvSpPr>
          <p:nvPr/>
        </p:nvSpPr>
        <p:spPr>
          <a:xfrm>
            <a:off x="251520" y="411510"/>
            <a:ext cx="2016224" cy="12241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l-SI" dirty="0">
              <a:solidFill>
                <a:srgbClr val="FFC000"/>
              </a:solidFill>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0648" y="764137"/>
            <a:ext cx="1268250" cy="684000"/>
          </a:xfrm>
          <a:prstGeom prst="rect">
            <a:avLst/>
          </a:prstGeom>
          <a:noFill/>
        </p:spPr>
      </p:pic>
      <p:pic>
        <p:nvPicPr>
          <p:cNvPr id="3" name="Slika 2" descr="Slika, ki vsebuje besede besedilo, miza, lesen, hrana&#10;&#10;Opis je samodejno ustvarjen">
            <a:extLst>
              <a:ext uri="{FF2B5EF4-FFF2-40B4-BE49-F238E27FC236}">
                <a16:creationId xmlns:a16="http://schemas.microsoft.com/office/drawing/2014/main" id="{C067EB5F-4566-4519-AC28-7B87BA71A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631" y="21404"/>
            <a:ext cx="6858000" cy="5143500"/>
          </a:xfrm>
          <a:prstGeom prst="rect">
            <a:avLst/>
          </a:prstGeom>
        </p:spPr>
      </p:pic>
      <p:pic>
        <p:nvPicPr>
          <p:cNvPr id="8" name="Slika 7" descr="Slika, ki vsebuje besede znak, ura, bela&#10;&#10;Opis je samodejno ustvarjen">
            <a:extLst>
              <a:ext uri="{FF2B5EF4-FFF2-40B4-BE49-F238E27FC236}">
                <a16:creationId xmlns:a16="http://schemas.microsoft.com/office/drawing/2014/main" id="{F644525B-9659-41D4-A570-9116F58FC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Tree>
    <p:extLst>
      <p:ext uri="{BB962C8B-B14F-4D97-AF65-F5344CB8AC3E}">
        <p14:creationId xmlns:p14="http://schemas.microsoft.com/office/powerpoint/2010/main" val="415740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62349" y="2355726"/>
            <a:ext cx="9841832" cy="2873119"/>
          </a:xfrm>
          <a:prstGeom prst="rect">
            <a:avLst/>
          </a:prstGeom>
        </p:spPr>
      </p:pic>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0648" y="764137"/>
            <a:ext cx="1268250" cy="684000"/>
          </a:xfrm>
          <a:prstGeom prst="rect">
            <a:avLst/>
          </a:prstGeom>
          <a:noFill/>
        </p:spPr>
      </p:pic>
      <p:pic>
        <p:nvPicPr>
          <p:cNvPr id="8" name="Slika 7" descr="Slika, ki vsebuje besede znak, ura, bela&#10;&#10;Opis je samodejno ustvarjen">
            <a:extLst>
              <a:ext uri="{FF2B5EF4-FFF2-40B4-BE49-F238E27FC236}">
                <a16:creationId xmlns:a16="http://schemas.microsoft.com/office/drawing/2014/main" id="{749ED502-6BE0-4467-AF82-14D266286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pic>
        <p:nvPicPr>
          <p:cNvPr id="3" name="Slika 2" descr="Slika, ki vsebuje besede risba, znak&#10;&#10;Opis je samodejno ustvarjen">
            <a:extLst>
              <a:ext uri="{FF2B5EF4-FFF2-40B4-BE49-F238E27FC236}">
                <a16:creationId xmlns:a16="http://schemas.microsoft.com/office/drawing/2014/main" id="{DAB20A10-3335-4AB9-BF62-DB64BC2B07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72927" y="728474"/>
            <a:ext cx="3971281" cy="3686551"/>
          </a:xfrm>
          <a:prstGeom prst="rect">
            <a:avLst/>
          </a:prstGeom>
        </p:spPr>
      </p:pic>
      <p:sp>
        <p:nvSpPr>
          <p:cNvPr id="9" name="PoljeZBesedilom 8">
            <a:extLst>
              <a:ext uri="{FF2B5EF4-FFF2-40B4-BE49-F238E27FC236}">
                <a16:creationId xmlns:a16="http://schemas.microsoft.com/office/drawing/2014/main" id="{1073902D-A241-4A89-9800-605C2EE2F0E1}"/>
              </a:ext>
            </a:extLst>
          </p:cNvPr>
          <p:cNvSpPr txBox="1"/>
          <p:nvPr/>
        </p:nvSpPr>
        <p:spPr>
          <a:xfrm>
            <a:off x="5796136" y="4560325"/>
            <a:ext cx="3641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AR CHRISTY" panose="02000000000000000000" pitchFamily="2" charset="0"/>
                <a:ea typeface="+mn-ea"/>
                <a:cs typeface="+mn-cs"/>
              </a:rPr>
              <a:t>DRUŠTVO </a:t>
            </a:r>
            <a:r>
              <a:rPr kumimoji="0" lang="sl-SI" sz="2800" b="1" i="0" u="none" strike="noStrike" kern="1200" cap="none" spc="0" normalizeH="0" baseline="0" noProof="0" dirty="0">
                <a:ln>
                  <a:noFill/>
                </a:ln>
                <a:solidFill>
                  <a:prstClr val="black"/>
                </a:solidFill>
                <a:effectLst/>
                <a:uLnTx/>
                <a:uFillTx/>
                <a:latin typeface="AR CHRISTY" panose="02000000000000000000" pitchFamily="2" charset="0"/>
                <a:ea typeface="+mn-ea"/>
                <a:cs typeface="+mn-cs"/>
              </a:rPr>
              <a:t>MOOSVID</a:t>
            </a:r>
            <a:endParaRPr kumimoji="0" lang="sl-SI" sz="1800" b="1" i="0" u="none" strike="noStrike" kern="1200" cap="none" spc="0" normalizeH="0" baseline="0" noProof="0" dirty="0">
              <a:ln>
                <a:noFill/>
              </a:ln>
              <a:solidFill>
                <a:prstClr val="black"/>
              </a:solidFill>
              <a:effectLst/>
              <a:uLnTx/>
              <a:uFillTx/>
              <a:latin typeface="AR CHRISTY" panose="02000000000000000000" pitchFamily="2" charset="0"/>
              <a:ea typeface="+mn-ea"/>
              <a:cs typeface="+mn-cs"/>
            </a:endParaRPr>
          </a:p>
        </p:txBody>
      </p:sp>
      <p:pic>
        <p:nvPicPr>
          <p:cNvPr id="10" name="Slika 9">
            <a:extLst>
              <a:ext uri="{FF2B5EF4-FFF2-40B4-BE49-F238E27FC236}">
                <a16:creationId xmlns:a16="http://schemas.microsoft.com/office/drawing/2014/main" id="{26684BE8-27F4-4F64-808E-FD894637946E}"/>
              </a:ext>
            </a:extLst>
          </p:cNvPr>
          <p:cNvPicPr>
            <a:picLocks noChangeAspect="1"/>
          </p:cNvPicPr>
          <p:nvPr/>
        </p:nvPicPr>
        <p:blipFill>
          <a:blip r:embed="rId6"/>
          <a:stretch>
            <a:fillRect/>
          </a:stretch>
        </p:blipFill>
        <p:spPr>
          <a:xfrm>
            <a:off x="323528" y="3435846"/>
            <a:ext cx="1444877" cy="1438781"/>
          </a:xfrm>
          <a:prstGeom prst="rect">
            <a:avLst/>
          </a:prstGeom>
        </p:spPr>
      </p:pic>
    </p:spTree>
    <p:extLst>
      <p:ext uri="{BB962C8B-B14F-4D97-AF65-F5344CB8AC3E}">
        <p14:creationId xmlns:p14="http://schemas.microsoft.com/office/powerpoint/2010/main" val="10885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673853" y="2355726"/>
            <a:ext cx="9841832" cy="2873119"/>
          </a:xfrm>
          <a:prstGeom prst="rect">
            <a:avLst/>
          </a:prstGeom>
        </p:spPr>
      </p:pic>
      <p:sp>
        <p:nvSpPr>
          <p:cNvPr id="4" name="Ograda vsebine 11"/>
          <p:cNvSpPr txBox="1">
            <a:spLocks/>
          </p:cNvSpPr>
          <p:nvPr/>
        </p:nvSpPr>
        <p:spPr>
          <a:xfrm>
            <a:off x="683568" y="272034"/>
            <a:ext cx="7506834" cy="36226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akcija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GLUHI STREŽEJO V PLANINSKIH KOČAH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3200" b="0" i="0" u="none" strike="noStrike" kern="1200" cap="none" spc="0" normalizeH="0" baseline="0" noProof="0" dirty="0">
              <a:ln>
                <a:noFill/>
              </a:ln>
              <a:solidFill>
                <a:srgbClr val="FFC000"/>
              </a:solidFill>
              <a:effectLst/>
              <a:uLnTx/>
              <a:uFillTx/>
              <a:latin typeface="Calibri"/>
              <a:ea typeface="+mn-ea"/>
              <a:cs typeface="+mn-cs"/>
            </a:endParaRPr>
          </a:p>
        </p:txBody>
      </p:sp>
      <p:graphicFrame>
        <p:nvGraphicFramePr>
          <p:cNvPr id="10" name="Diagram 9">
            <a:extLst>
              <a:ext uri="{FF2B5EF4-FFF2-40B4-BE49-F238E27FC236}">
                <a16:creationId xmlns:a16="http://schemas.microsoft.com/office/drawing/2014/main" id="{0C79D9DD-7F99-47D4-8158-9DF5C4B36404}"/>
              </a:ext>
            </a:extLst>
          </p:cNvPr>
          <p:cNvGraphicFramePr/>
          <p:nvPr/>
        </p:nvGraphicFramePr>
        <p:xfrm>
          <a:off x="1903738" y="1448137"/>
          <a:ext cx="4848200" cy="349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Slika 10">
            <a:extLst>
              <a:ext uri="{FF2B5EF4-FFF2-40B4-BE49-F238E27FC236}">
                <a16:creationId xmlns:a16="http://schemas.microsoft.com/office/drawing/2014/main" id="{64AD2FE3-F7F1-4E88-9AE6-B4D0388F393A}"/>
              </a:ext>
            </a:extLst>
          </p:cNvPr>
          <p:cNvPicPr>
            <a:picLocks noChangeAspect="1"/>
          </p:cNvPicPr>
          <p:nvPr/>
        </p:nvPicPr>
        <p:blipFill>
          <a:blip r:embed="rId8"/>
          <a:stretch>
            <a:fillRect/>
          </a:stretch>
        </p:blipFill>
        <p:spPr>
          <a:xfrm>
            <a:off x="7596336" y="148145"/>
            <a:ext cx="1444877" cy="1438781"/>
          </a:xfrm>
          <a:prstGeom prst="rect">
            <a:avLst/>
          </a:prstGeom>
        </p:spPr>
      </p:pic>
    </p:spTree>
    <p:extLst>
      <p:ext uri="{BB962C8B-B14F-4D97-AF65-F5344CB8AC3E}">
        <p14:creationId xmlns:p14="http://schemas.microsoft.com/office/powerpoint/2010/main" val="358382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lika 22" descr="Slika, ki vsebuje besede oseba, miza, sedeče, notranji&#10;&#10;Opis je samodejno ustvarjen">
            <a:extLst>
              <a:ext uri="{FF2B5EF4-FFF2-40B4-BE49-F238E27FC236}">
                <a16:creationId xmlns:a16="http://schemas.microsoft.com/office/drawing/2014/main" id="{470EFDA8-4CBB-45D0-832B-198579A075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6933" y="555526"/>
            <a:ext cx="3830825" cy="1952205"/>
          </a:xfrm>
          <a:prstGeom prst="rect">
            <a:avLst/>
          </a:prstGeom>
        </p:spPr>
      </p:pic>
      <p:pic>
        <p:nvPicPr>
          <p:cNvPr id="5" name="Slika 4" descr="imageedit_1_7958877149.png"/>
          <p:cNvPicPr>
            <a:picLocks noChangeAspect="1"/>
          </p:cNvPicPr>
          <p:nvPr/>
        </p:nvPicPr>
        <p:blipFill>
          <a:blip r:embed="rId3" cstate="print"/>
          <a:stretch>
            <a:fillRect/>
          </a:stretch>
        </p:blipFill>
        <p:spPr>
          <a:xfrm>
            <a:off x="-673853" y="2355726"/>
            <a:ext cx="9841832" cy="2873119"/>
          </a:xfrm>
          <a:prstGeom prst="rect">
            <a:avLst/>
          </a:prstGeom>
        </p:spPr>
      </p:pic>
      <p:pic>
        <p:nvPicPr>
          <p:cNvPr id="2" name="Slika 1">
            <a:extLst>
              <a:ext uri="{FF2B5EF4-FFF2-40B4-BE49-F238E27FC236}">
                <a16:creationId xmlns:a16="http://schemas.microsoft.com/office/drawing/2014/main" id="{400C9271-EE13-4108-882A-7A318B4B52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03" y="2900445"/>
            <a:ext cx="2674708" cy="2014287"/>
          </a:xfrm>
          <a:prstGeom prst="rect">
            <a:avLst/>
          </a:prstGeom>
        </p:spPr>
      </p:pic>
      <p:pic>
        <p:nvPicPr>
          <p:cNvPr id="3" name="Slika 2">
            <a:extLst>
              <a:ext uri="{FF2B5EF4-FFF2-40B4-BE49-F238E27FC236}">
                <a16:creationId xmlns:a16="http://schemas.microsoft.com/office/drawing/2014/main" id="{79123137-ED9F-46AD-9001-1F9C9A3F4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8648" y="2957907"/>
            <a:ext cx="3166231" cy="2051454"/>
          </a:xfrm>
          <a:prstGeom prst="rect">
            <a:avLst/>
          </a:prstGeom>
        </p:spPr>
      </p:pic>
      <p:pic>
        <p:nvPicPr>
          <p:cNvPr id="17" name="Slika 16" descr="Slika, ki vsebuje besede gora, zunanje, narava, sneg&#10;&#10;Opis je samodejno ustvarjen">
            <a:extLst>
              <a:ext uri="{FF2B5EF4-FFF2-40B4-BE49-F238E27FC236}">
                <a16:creationId xmlns:a16="http://schemas.microsoft.com/office/drawing/2014/main" id="{F527D8E6-2DD9-403D-930D-4CD69B9303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5571" y="346461"/>
            <a:ext cx="3717025" cy="2225289"/>
          </a:xfrm>
          <a:prstGeom prst="rect">
            <a:avLst/>
          </a:prstGeom>
        </p:spPr>
      </p:pic>
      <p:pic>
        <p:nvPicPr>
          <p:cNvPr id="19" name="Slika 18" descr="Slika, ki vsebuje besede trava, zunanje, polje, otrok&#10;&#10;Opis je samodejno ustvarjen">
            <a:extLst>
              <a:ext uri="{FF2B5EF4-FFF2-40B4-BE49-F238E27FC236}">
                <a16:creationId xmlns:a16="http://schemas.microsoft.com/office/drawing/2014/main" id="{23CBB9A2-273E-45DB-B610-D0C2F92D884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18310" y="3146706"/>
            <a:ext cx="3088571" cy="1693732"/>
          </a:xfrm>
          <a:prstGeom prst="rect">
            <a:avLst/>
          </a:prstGeom>
        </p:spPr>
      </p:pic>
    </p:spTree>
    <p:extLst>
      <p:ext uri="{BB962C8B-B14F-4D97-AF65-F5344CB8AC3E}">
        <p14:creationId xmlns:p14="http://schemas.microsoft.com/office/powerpoint/2010/main" val="317964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673853" y="2355726"/>
            <a:ext cx="9841832" cy="2873119"/>
          </a:xfrm>
          <a:prstGeom prst="rect">
            <a:avLst/>
          </a:prstGeom>
        </p:spPr>
      </p:pic>
      <p:sp>
        <p:nvSpPr>
          <p:cNvPr id="4" name="Ograda vsebine 11"/>
          <p:cNvSpPr txBox="1">
            <a:spLocks/>
          </p:cNvSpPr>
          <p:nvPr/>
        </p:nvSpPr>
        <p:spPr>
          <a:xfrm>
            <a:off x="251520" y="411510"/>
            <a:ext cx="7506834" cy="23454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l-SI" sz="3200" b="0" i="0" u="none" strike="noStrike" kern="1200" cap="none" spc="0" normalizeH="0" baseline="0" noProof="0" dirty="0">
              <a:ln>
                <a:noFill/>
              </a:ln>
              <a:solidFill>
                <a:srgbClr val="FFC000"/>
              </a:solidFill>
              <a:effectLst/>
              <a:uLnTx/>
              <a:uFillTx/>
              <a:latin typeface="Calibri"/>
              <a:ea typeface="+mn-ea"/>
              <a:cs typeface="+mn-cs"/>
            </a:endParaRPr>
          </a:p>
        </p:txBody>
      </p:sp>
      <p:pic>
        <p:nvPicPr>
          <p:cNvPr id="12" name="Slika 11">
            <a:extLst>
              <a:ext uri="{FF2B5EF4-FFF2-40B4-BE49-F238E27FC236}">
                <a16:creationId xmlns:a16="http://schemas.microsoft.com/office/drawing/2014/main" id="{E5A87C33-CC56-41AB-A129-070DF218B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921" y="0"/>
            <a:ext cx="2244283" cy="5608268"/>
          </a:xfrm>
          <a:prstGeom prst="rect">
            <a:avLst/>
          </a:prstGeom>
        </p:spPr>
      </p:pic>
      <p:sp>
        <p:nvSpPr>
          <p:cNvPr id="14" name="PoljeZBesedilom 13">
            <a:extLst>
              <a:ext uri="{FF2B5EF4-FFF2-40B4-BE49-F238E27FC236}">
                <a16:creationId xmlns:a16="http://schemas.microsoft.com/office/drawing/2014/main" id="{601CE7B5-B3CA-4B5C-BD92-893C1042C33B}"/>
              </a:ext>
            </a:extLst>
          </p:cNvPr>
          <p:cNvSpPr txBox="1"/>
          <p:nvPr/>
        </p:nvSpPr>
        <p:spPr>
          <a:xfrm>
            <a:off x="395536" y="411510"/>
            <a:ext cx="224428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Samozavest </a:t>
            </a:r>
          </a:p>
        </p:txBody>
      </p:sp>
      <p:sp>
        <p:nvSpPr>
          <p:cNvPr id="15" name="PoljeZBesedilom 14">
            <a:extLst>
              <a:ext uri="{FF2B5EF4-FFF2-40B4-BE49-F238E27FC236}">
                <a16:creationId xmlns:a16="http://schemas.microsoft.com/office/drawing/2014/main" id="{F29468D4-2F71-406F-9B6E-647959709EF9}"/>
              </a:ext>
            </a:extLst>
          </p:cNvPr>
          <p:cNvSpPr txBox="1"/>
          <p:nvPr/>
        </p:nvSpPr>
        <p:spPr>
          <a:xfrm>
            <a:off x="395536" y="1113003"/>
            <a:ext cx="2244283" cy="6155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Spoznanje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600" b="0" i="0" u="none" strike="noStrike" kern="1200" cap="none" spc="0" normalizeH="0" baseline="0" noProof="0" dirty="0">
                <a:ln>
                  <a:noFill/>
                </a:ln>
                <a:solidFill>
                  <a:prstClr val="black"/>
                </a:solidFill>
                <a:effectLst/>
                <a:uLnTx/>
                <a:uFillTx/>
                <a:latin typeface="Calibri"/>
                <a:ea typeface="+mn-ea"/>
                <a:cs typeface="+mn-cs"/>
              </a:rPr>
              <a:t>„Pa saj jaz to zmorem!“</a:t>
            </a:r>
          </a:p>
        </p:txBody>
      </p:sp>
      <p:sp>
        <p:nvSpPr>
          <p:cNvPr id="16" name="PoljeZBesedilom 15">
            <a:extLst>
              <a:ext uri="{FF2B5EF4-FFF2-40B4-BE49-F238E27FC236}">
                <a16:creationId xmlns:a16="http://schemas.microsoft.com/office/drawing/2014/main" id="{80158513-1DCE-4E81-8D65-91A680CB1469}"/>
              </a:ext>
            </a:extLst>
          </p:cNvPr>
          <p:cNvSpPr txBox="1"/>
          <p:nvPr/>
        </p:nvSpPr>
        <p:spPr>
          <a:xfrm>
            <a:off x="395536" y="2040375"/>
            <a:ext cx="224428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Komunikacijske kompetence </a:t>
            </a:r>
          </a:p>
        </p:txBody>
      </p:sp>
      <p:sp>
        <p:nvSpPr>
          <p:cNvPr id="17" name="PoljeZBesedilom 16">
            <a:extLst>
              <a:ext uri="{FF2B5EF4-FFF2-40B4-BE49-F238E27FC236}">
                <a16:creationId xmlns:a16="http://schemas.microsoft.com/office/drawing/2014/main" id="{B74FB76B-C3C8-48B8-8E16-C886A221B7C0}"/>
              </a:ext>
            </a:extLst>
          </p:cNvPr>
          <p:cNvSpPr txBox="1"/>
          <p:nvPr/>
        </p:nvSpPr>
        <p:spPr>
          <a:xfrm>
            <a:off x="395536" y="3002057"/>
            <a:ext cx="224428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Delovne izkušnje</a:t>
            </a:r>
          </a:p>
        </p:txBody>
      </p:sp>
      <p:sp>
        <p:nvSpPr>
          <p:cNvPr id="18" name="PoljeZBesedilom 17">
            <a:extLst>
              <a:ext uri="{FF2B5EF4-FFF2-40B4-BE49-F238E27FC236}">
                <a16:creationId xmlns:a16="http://schemas.microsoft.com/office/drawing/2014/main" id="{A7E40493-2E0A-4E31-89DD-9F7CC80A58B1}"/>
              </a:ext>
            </a:extLst>
          </p:cNvPr>
          <p:cNvSpPr txBox="1"/>
          <p:nvPr/>
        </p:nvSpPr>
        <p:spPr>
          <a:xfrm>
            <a:off x="395536" y="3695364"/>
            <a:ext cx="2244283"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Spoznavanje svojih sposobnostih in svoje identitete </a:t>
            </a:r>
          </a:p>
        </p:txBody>
      </p:sp>
      <p:sp>
        <p:nvSpPr>
          <p:cNvPr id="19" name="PoljeZBesedilom 18">
            <a:extLst>
              <a:ext uri="{FF2B5EF4-FFF2-40B4-BE49-F238E27FC236}">
                <a16:creationId xmlns:a16="http://schemas.microsoft.com/office/drawing/2014/main" id="{F773D1B6-32E0-445E-A61E-B7ED10CD749D}"/>
              </a:ext>
            </a:extLst>
          </p:cNvPr>
          <p:cNvSpPr txBox="1"/>
          <p:nvPr/>
        </p:nvSpPr>
        <p:spPr>
          <a:xfrm>
            <a:off x="5534391" y="409733"/>
            <a:ext cx="201299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Potreba po deljenju znanj in izkušenj</a:t>
            </a:r>
          </a:p>
        </p:txBody>
      </p:sp>
      <p:sp>
        <p:nvSpPr>
          <p:cNvPr id="20" name="PoljeZBesedilom 19">
            <a:extLst>
              <a:ext uri="{FF2B5EF4-FFF2-40B4-BE49-F238E27FC236}">
                <a16:creationId xmlns:a16="http://schemas.microsoft.com/office/drawing/2014/main" id="{AA411C54-4794-42B3-923D-E18719EDF784}"/>
              </a:ext>
            </a:extLst>
          </p:cNvPr>
          <p:cNvSpPr txBox="1"/>
          <p:nvPr/>
        </p:nvSpPr>
        <p:spPr>
          <a:xfrm>
            <a:off x="2987824" y="4470380"/>
            <a:ext cx="2808312"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dirty="0">
                <a:ln>
                  <a:noFill/>
                </a:ln>
                <a:solidFill>
                  <a:prstClr val="white"/>
                </a:solidFill>
                <a:effectLst/>
                <a:uLnTx/>
                <a:uFillTx/>
                <a:latin typeface="Calibri"/>
                <a:ea typeface="+mn-ea"/>
                <a:cs typeface="+mn-cs"/>
              </a:rPr>
              <a:t>OBSTAJAM. </a:t>
            </a:r>
          </a:p>
        </p:txBody>
      </p:sp>
      <p:sp>
        <p:nvSpPr>
          <p:cNvPr id="21" name="PoljeZBesedilom 20">
            <a:extLst>
              <a:ext uri="{FF2B5EF4-FFF2-40B4-BE49-F238E27FC236}">
                <a16:creationId xmlns:a16="http://schemas.microsoft.com/office/drawing/2014/main" id="{9B9BB6A3-221E-4748-98AC-C347F9319667}"/>
              </a:ext>
            </a:extLst>
          </p:cNvPr>
          <p:cNvSpPr txBox="1"/>
          <p:nvPr/>
        </p:nvSpPr>
        <p:spPr>
          <a:xfrm>
            <a:off x="5534473" y="1334840"/>
            <a:ext cx="203413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Boljša samopodoba</a:t>
            </a:r>
          </a:p>
        </p:txBody>
      </p:sp>
      <p:sp>
        <p:nvSpPr>
          <p:cNvPr id="22" name="PoljeZBesedilom 21">
            <a:extLst>
              <a:ext uri="{FF2B5EF4-FFF2-40B4-BE49-F238E27FC236}">
                <a16:creationId xmlns:a16="http://schemas.microsoft.com/office/drawing/2014/main" id="{20AA3E12-1FFD-475C-8236-E4A38A455094}"/>
              </a:ext>
            </a:extLst>
          </p:cNvPr>
          <p:cNvSpPr txBox="1"/>
          <p:nvPr/>
        </p:nvSpPr>
        <p:spPr>
          <a:xfrm>
            <a:off x="5513173" y="1895687"/>
            <a:ext cx="205543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Vodstvene kompetence</a:t>
            </a:r>
          </a:p>
        </p:txBody>
      </p:sp>
      <p:sp>
        <p:nvSpPr>
          <p:cNvPr id="23" name="PoljeZBesedilom 22">
            <a:extLst>
              <a:ext uri="{FF2B5EF4-FFF2-40B4-BE49-F238E27FC236}">
                <a16:creationId xmlns:a16="http://schemas.microsoft.com/office/drawing/2014/main" id="{491A1CAC-3691-40D9-ADB2-0B73746C6DAC}"/>
              </a:ext>
            </a:extLst>
          </p:cNvPr>
          <p:cNvSpPr txBox="1"/>
          <p:nvPr/>
        </p:nvSpPr>
        <p:spPr>
          <a:xfrm>
            <a:off x="6427326" y="3231252"/>
            <a:ext cx="224012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a:ea typeface="+mn-ea"/>
                <a:cs typeface="+mn-cs"/>
              </a:rPr>
              <a:t>In še nešteto drugih kompetenc in spoznanj, ki se odvijajo/razvijajo v posamezniku ….</a:t>
            </a:r>
          </a:p>
        </p:txBody>
      </p:sp>
      <p:pic>
        <p:nvPicPr>
          <p:cNvPr id="24" name="Slika 23">
            <a:extLst>
              <a:ext uri="{FF2B5EF4-FFF2-40B4-BE49-F238E27FC236}">
                <a16:creationId xmlns:a16="http://schemas.microsoft.com/office/drawing/2014/main" id="{770A0176-9EFD-48B4-884E-221C8F82F502}"/>
              </a:ext>
            </a:extLst>
          </p:cNvPr>
          <p:cNvPicPr>
            <a:picLocks noChangeAspect="1"/>
          </p:cNvPicPr>
          <p:nvPr/>
        </p:nvPicPr>
        <p:blipFill>
          <a:blip r:embed="rId4"/>
          <a:stretch>
            <a:fillRect/>
          </a:stretch>
        </p:blipFill>
        <p:spPr>
          <a:xfrm>
            <a:off x="7930228" y="68139"/>
            <a:ext cx="1084576" cy="1080000"/>
          </a:xfrm>
          <a:prstGeom prst="rect">
            <a:avLst/>
          </a:prstGeom>
        </p:spPr>
      </p:pic>
    </p:spTree>
    <p:extLst>
      <p:ext uri="{BB962C8B-B14F-4D97-AF65-F5344CB8AC3E}">
        <p14:creationId xmlns:p14="http://schemas.microsoft.com/office/powerpoint/2010/main" val="42871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45296" y="2355726"/>
            <a:ext cx="9841832" cy="2873119"/>
          </a:xfrm>
          <a:prstGeom prst="rect">
            <a:avLst/>
          </a:prstGeom>
        </p:spPr>
      </p:pic>
      <p:pic>
        <p:nvPicPr>
          <p:cNvPr id="11" name="Slika 10">
            <a:extLst>
              <a:ext uri="{FF2B5EF4-FFF2-40B4-BE49-F238E27FC236}">
                <a16:creationId xmlns:a16="http://schemas.microsoft.com/office/drawing/2014/main" id="{63E01476-A6B1-456B-99B5-FE47D40BC4B5}"/>
              </a:ext>
            </a:extLst>
          </p:cNvPr>
          <p:cNvPicPr>
            <a:picLocks noChangeAspect="1"/>
          </p:cNvPicPr>
          <p:nvPr/>
        </p:nvPicPr>
        <p:blipFill>
          <a:blip r:embed="rId3"/>
          <a:stretch>
            <a:fillRect/>
          </a:stretch>
        </p:blipFill>
        <p:spPr>
          <a:xfrm>
            <a:off x="5299644" y="33003"/>
            <a:ext cx="3851531" cy="5143500"/>
          </a:xfrm>
          <a:prstGeom prst="rect">
            <a:avLst/>
          </a:prstGeom>
        </p:spPr>
      </p:pic>
      <p:sp>
        <p:nvSpPr>
          <p:cNvPr id="4" name="Ograda vsebine 11"/>
          <p:cNvSpPr txBox="1">
            <a:spLocks/>
          </p:cNvSpPr>
          <p:nvPr/>
        </p:nvSpPr>
        <p:spPr>
          <a:xfrm>
            <a:off x="235040" y="85814"/>
            <a:ext cx="3672408" cy="41824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ts val="0"/>
              </a:spcBef>
              <a:spcAft>
                <a:spcPts val="0"/>
              </a:spcAft>
              <a:buClrTx/>
              <a:buSzTx/>
              <a:buFont typeface="Arial" pitchFamily="34" charset="0"/>
              <a:buNone/>
              <a:tabLst/>
              <a:defRPr/>
            </a:pPr>
            <a:r>
              <a:rPr lang="sl-SI" dirty="0">
                <a:solidFill>
                  <a:srgbClr val="FFC000"/>
                </a:solidFill>
                <a:latin typeface="Calibri"/>
              </a:rPr>
              <a:t>     </a:t>
            </a:r>
            <a:r>
              <a:rPr kumimoji="0" lang="sl-SI" sz="2200" i="0" u="none" strike="noStrike" kern="1200" cap="none" spc="0" normalizeH="0" baseline="0" noProof="0" dirty="0">
                <a:ln>
                  <a:noFill/>
                </a:ln>
                <a:solidFill>
                  <a:schemeClr val="bg1"/>
                </a:solidFill>
                <a:effectLst/>
                <a:uLnTx/>
                <a:uFillTx/>
                <a:latin typeface="Calibri"/>
                <a:ea typeface="+mn-ea"/>
                <a:cs typeface="+mn-cs"/>
              </a:rPr>
              <a:t>@</a:t>
            </a:r>
            <a:r>
              <a:rPr kumimoji="0" lang="sl-SI" sz="2200" i="0" u="none" strike="noStrike" kern="1200" cap="none" spc="0" normalizeH="0" baseline="0" noProof="0" dirty="0" err="1">
                <a:ln>
                  <a:noFill/>
                </a:ln>
                <a:solidFill>
                  <a:schemeClr val="bg1"/>
                </a:solidFill>
                <a:effectLst/>
                <a:uLnTx/>
                <a:uFillTx/>
                <a:latin typeface="Calibri"/>
                <a:ea typeface="+mn-ea"/>
                <a:cs typeface="+mn-cs"/>
              </a:rPr>
              <a:t>gluhistrezejo</a:t>
            </a:r>
            <a:endParaRPr kumimoji="0" lang="sl-SI" sz="2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kumimoji="0" lang="sl-SI" sz="2200" i="0" u="none" strike="noStrike" kern="1200" cap="none" spc="0" normalizeH="0" baseline="0" noProof="0" dirty="0">
                <a:ln>
                  <a:noFill/>
                </a:ln>
                <a:solidFill>
                  <a:schemeClr val="bg1"/>
                </a:solidFill>
                <a:effectLst/>
                <a:uLnTx/>
                <a:uFillTx/>
                <a:latin typeface="Calibri"/>
                <a:ea typeface="+mn-ea"/>
                <a:cs typeface="+mn-cs"/>
              </a:rPr>
              <a:t>        @</a:t>
            </a:r>
            <a:r>
              <a:rPr kumimoji="0" lang="sl-SI" sz="2200" i="0" u="none" strike="noStrike" kern="1200" cap="none" spc="0" normalizeH="0" baseline="0" noProof="0" dirty="0" err="1">
                <a:ln>
                  <a:noFill/>
                </a:ln>
                <a:solidFill>
                  <a:schemeClr val="bg1"/>
                </a:solidFill>
                <a:effectLst/>
                <a:uLnTx/>
                <a:uFillTx/>
                <a:latin typeface="Calibri"/>
                <a:ea typeface="+mn-ea"/>
                <a:cs typeface="+mn-cs"/>
              </a:rPr>
              <a:t>mgnslovenija</a:t>
            </a:r>
            <a:endParaRPr kumimoji="0" lang="sl-SI" sz="2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lang="sl-SI" sz="2200" dirty="0">
                <a:solidFill>
                  <a:schemeClr val="bg1"/>
                </a:solidFill>
                <a:latin typeface="Calibri"/>
              </a:rPr>
              <a:t>        @</a:t>
            </a:r>
            <a:r>
              <a:rPr lang="sl-SI" sz="2200" dirty="0" err="1">
                <a:solidFill>
                  <a:schemeClr val="bg1"/>
                </a:solidFill>
                <a:latin typeface="Calibri"/>
              </a:rPr>
              <a:t>inplaninec</a:t>
            </a:r>
            <a:endParaRPr kumimoji="0" lang="sl-SI" sz="2200" i="0" u="none" strike="noStrike" kern="1200" cap="none" spc="0" normalizeH="0" baseline="0" noProof="0" dirty="0">
              <a:ln>
                <a:noFill/>
              </a:ln>
              <a:solidFill>
                <a:schemeClr val="bg1"/>
              </a:solidFill>
              <a:effectLst/>
              <a:uLnTx/>
              <a:uFillTx/>
              <a:latin typeface="Calibri"/>
              <a:ea typeface="+mn-ea"/>
              <a:cs typeface="+mn-cs"/>
            </a:endParaRPr>
          </a:p>
          <a:p>
            <a:pPr marL="0" lvl="0" indent="0">
              <a:spcBef>
                <a:spcPts val="0"/>
              </a:spcBef>
              <a:buNone/>
              <a:defRPr/>
            </a:pPr>
            <a:r>
              <a:rPr lang="sl-SI" sz="2200" dirty="0"/>
              <a:t>        </a:t>
            </a:r>
          </a:p>
          <a:p>
            <a:pPr marL="0" lvl="0" indent="0">
              <a:spcBef>
                <a:spcPts val="0"/>
              </a:spcBef>
              <a:buNone/>
              <a:defRPr/>
            </a:pPr>
            <a:r>
              <a:rPr lang="sl-SI" sz="2200" dirty="0"/>
              <a:t>         @</a:t>
            </a:r>
            <a:r>
              <a:rPr lang="sl-SI" sz="2200" dirty="0" err="1"/>
              <a:t>INplaninec</a:t>
            </a:r>
            <a:endParaRPr kumimoji="0" lang="sl-SI" sz="2200" b="0" i="0" u="none" strike="noStrike" kern="1200" cap="none" spc="0" normalizeH="0" baseline="0" noProof="0" dirty="0">
              <a:ln>
                <a:noFill/>
              </a:ln>
              <a:solidFill>
                <a:srgbClr val="FFC000"/>
              </a:solidFill>
              <a:effectLst/>
              <a:uLnTx/>
              <a:uFillTx/>
              <a:latin typeface="Calibri"/>
              <a:ea typeface="+mn-ea"/>
              <a:cs typeface="+mn-cs"/>
            </a:endParaRPr>
          </a:p>
          <a:p>
            <a:pPr marL="0" lvl="0" indent="0">
              <a:spcBef>
                <a:spcPts val="0"/>
              </a:spcBef>
              <a:buNone/>
              <a:defRPr/>
            </a:pPr>
            <a:r>
              <a:rPr lang="sl-SI" sz="2200" dirty="0"/>
              <a:t>         @</a:t>
            </a:r>
            <a:r>
              <a:rPr lang="sl-SI" sz="2200" dirty="0" err="1"/>
              <a:t>gluhistrezejo</a:t>
            </a:r>
            <a:endParaRPr lang="sl-SI" sz="2200" dirty="0"/>
          </a:p>
          <a:p>
            <a:pPr marL="0" lvl="0" indent="0">
              <a:spcBef>
                <a:spcPts val="0"/>
              </a:spcBef>
              <a:buNone/>
              <a:defRPr/>
            </a:pPr>
            <a:endParaRPr kumimoji="0" lang="sl-SI" sz="2200" b="0" i="0" u="none" strike="noStrike" kern="1200" cap="none" spc="0" normalizeH="0" baseline="0" noProof="0" dirty="0">
              <a:ln>
                <a:noFill/>
              </a:ln>
              <a:solidFill>
                <a:srgbClr val="FFC000"/>
              </a:solidFill>
              <a:effectLst/>
              <a:uLnTx/>
              <a:uFillTx/>
              <a:latin typeface="Calibri"/>
              <a:ea typeface="+mn-ea"/>
              <a:cs typeface="+mn-cs"/>
            </a:endParaRPr>
          </a:p>
          <a:p>
            <a:pPr marL="0" lvl="0" indent="0">
              <a:spcBef>
                <a:spcPts val="0"/>
              </a:spcBef>
              <a:buNone/>
              <a:defRPr/>
            </a:pPr>
            <a:r>
              <a:rPr lang="sl-SI" sz="2200" b="1" dirty="0">
                <a:solidFill>
                  <a:schemeClr val="bg1"/>
                </a:solidFill>
              </a:rPr>
              <a:t>          </a:t>
            </a:r>
            <a:r>
              <a:rPr lang="sl-SI" sz="2200" dirty="0">
                <a:solidFill>
                  <a:schemeClr val="bg1"/>
                </a:solidFill>
              </a:rPr>
              <a:t>gluhi </a:t>
            </a:r>
            <a:r>
              <a:rPr lang="sl-SI" sz="2200" dirty="0" err="1">
                <a:solidFill>
                  <a:schemeClr val="bg1"/>
                </a:solidFill>
              </a:rPr>
              <a:t>strezejo</a:t>
            </a:r>
            <a:r>
              <a:rPr lang="sl-SI" sz="2200" dirty="0">
                <a:solidFill>
                  <a:schemeClr val="bg1"/>
                </a:solidFill>
              </a:rPr>
              <a:t>  </a:t>
            </a:r>
            <a:endParaRPr kumimoji="0" lang="sl-SI" sz="2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lang="sl-SI" sz="2200" dirty="0">
                <a:solidFill>
                  <a:schemeClr val="bg1"/>
                </a:solidFill>
                <a:latin typeface="Calibri"/>
              </a:rPr>
              <a:t>          </a:t>
            </a:r>
            <a:r>
              <a:rPr kumimoji="0" lang="sl-SI" sz="2200" i="0" u="none" strike="noStrike" kern="1200" cap="none" spc="0" normalizeH="0" baseline="0" noProof="0" dirty="0" err="1">
                <a:ln>
                  <a:noFill/>
                </a:ln>
                <a:solidFill>
                  <a:schemeClr val="bg1"/>
                </a:solidFill>
                <a:effectLst/>
                <a:uLnTx/>
                <a:uFillTx/>
                <a:latin typeface="Calibri"/>
                <a:ea typeface="+mn-ea"/>
                <a:cs typeface="+mn-cs"/>
              </a:rPr>
              <a:t>moosvid</a:t>
            </a:r>
            <a:endParaRPr kumimoji="0" lang="sl-SI" sz="2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spcBef>
                <a:spcPts val="0"/>
              </a:spcBef>
              <a:spcAft>
                <a:spcPts val="0"/>
              </a:spcAft>
              <a:buClrTx/>
              <a:buSzTx/>
              <a:buFont typeface="Arial" pitchFamily="34" charset="0"/>
              <a:buNone/>
              <a:tabLst/>
              <a:defRPr/>
            </a:pPr>
            <a:r>
              <a:rPr kumimoji="0" lang="sl-SI" sz="2200" i="0" u="none" strike="noStrike" kern="1200" cap="none" spc="0" normalizeH="0" baseline="0" noProof="0" dirty="0">
                <a:ln>
                  <a:noFill/>
                </a:ln>
                <a:solidFill>
                  <a:schemeClr val="bg1"/>
                </a:solidFill>
                <a:effectLst/>
                <a:uLnTx/>
                <a:uFillTx/>
                <a:latin typeface="Calibri"/>
                <a:ea typeface="+mn-ea"/>
                <a:cs typeface="+mn-cs"/>
              </a:rPr>
              <a:t>          </a:t>
            </a:r>
            <a:r>
              <a:rPr kumimoji="0" lang="sl-SI" sz="2200" i="0" u="none" strike="noStrike" kern="1200" cap="none" spc="0" normalizeH="0" baseline="0" noProof="0" dirty="0" err="1">
                <a:ln>
                  <a:noFill/>
                </a:ln>
                <a:solidFill>
                  <a:schemeClr val="bg1"/>
                </a:solidFill>
                <a:effectLst/>
                <a:uLnTx/>
                <a:uFillTx/>
                <a:latin typeface="Calibri"/>
                <a:ea typeface="+mn-ea"/>
                <a:cs typeface="+mn-cs"/>
              </a:rPr>
              <a:t>inplaninec</a:t>
            </a:r>
            <a:endParaRPr kumimoji="0" lang="sl-SI" sz="2200" i="0" u="none" strike="noStrike" kern="1200" cap="none" spc="0" normalizeH="0" baseline="0" noProof="0" dirty="0">
              <a:ln>
                <a:noFill/>
              </a:ln>
              <a:solidFill>
                <a:schemeClr val="bg1"/>
              </a:solidFill>
              <a:effectLst/>
              <a:uLnTx/>
              <a:uFillTx/>
              <a:latin typeface="Calibri"/>
              <a:ea typeface="+mn-ea"/>
              <a:cs typeface="+mn-cs"/>
            </a:endParaRPr>
          </a:p>
        </p:txBody>
      </p:sp>
      <p:pic>
        <p:nvPicPr>
          <p:cNvPr id="2" name="Slika 1">
            <a:extLst>
              <a:ext uri="{FF2B5EF4-FFF2-40B4-BE49-F238E27FC236}">
                <a16:creationId xmlns:a16="http://schemas.microsoft.com/office/drawing/2014/main" id="{F1BDDD2E-C875-46E4-B14B-5B81DF56AF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117" y="610766"/>
            <a:ext cx="432000" cy="4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a:extLst>
              <a:ext uri="{FF2B5EF4-FFF2-40B4-BE49-F238E27FC236}">
                <a16:creationId xmlns:a16="http://schemas.microsoft.com/office/drawing/2014/main" id="{C28C6AFE-5E63-45FC-A251-86503669DF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527" y="2952815"/>
            <a:ext cx="507968" cy="5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PoljeZBesedilom 8">
            <a:extLst>
              <a:ext uri="{FF2B5EF4-FFF2-40B4-BE49-F238E27FC236}">
                <a16:creationId xmlns:a16="http://schemas.microsoft.com/office/drawing/2014/main" id="{A8353C63-E72C-44C5-9DBF-7CB63C89C75A}"/>
              </a:ext>
            </a:extLst>
          </p:cNvPr>
          <p:cNvSpPr txBox="1"/>
          <p:nvPr/>
        </p:nvSpPr>
        <p:spPr>
          <a:xfrm>
            <a:off x="5421256" y="3772239"/>
            <a:ext cx="372274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3600" b="1" i="0" u="none" strike="noStrike" kern="1200" cap="none" spc="0" normalizeH="0" baseline="0" noProof="0" dirty="0">
                <a:ln>
                  <a:noFill/>
                </a:ln>
                <a:solidFill>
                  <a:schemeClr val="bg1"/>
                </a:solidFill>
                <a:effectLst/>
                <a:uLnTx/>
                <a:uFillTx/>
                <a:latin typeface="Calibri"/>
                <a:ea typeface="+mn-ea"/>
                <a:cs typeface="+mn-cs"/>
              </a:rPr>
              <a:t>HVALA ZA VAŠO POZORNOST!</a:t>
            </a:r>
          </a:p>
        </p:txBody>
      </p:sp>
      <p:sp>
        <p:nvSpPr>
          <p:cNvPr id="10" name="PoljeZBesedilom 9">
            <a:extLst>
              <a:ext uri="{FF2B5EF4-FFF2-40B4-BE49-F238E27FC236}">
                <a16:creationId xmlns:a16="http://schemas.microsoft.com/office/drawing/2014/main" id="{8CCA8A79-2BDA-4BBE-BBC8-34612C536BA0}"/>
              </a:ext>
            </a:extLst>
          </p:cNvPr>
          <p:cNvSpPr txBox="1"/>
          <p:nvPr/>
        </p:nvSpPr>
        <p:spPr>
          <a:xfrm>
            <a:off x="6018824" y="1806248"/>
            <a:ext cx="24131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1" u="none" strike="noStrike" kern="1200" cap="none" spc="0" normalizeH="0" baseline="0" noProof="0" dirty="0">
                <a:ln>
                  <a:noFill/>
                </a:ln>
                <a:solidFill>
                  <a:schemeClr val="bg1"/>
                </a:solidFill>
                <a:effectLst/>
                <a:uLnTx/>
                <a:uFillTx/>
                <a:latin typeface="Calibri"/>
                <a:ea typeface="+mn-ea"/>
                <a:cs typeface="+mn-cs"/>
              </a:rPr>
              <a:t>Vse kar se moramo odločiti je, kaj storiti s časom, ki nam je dan.</a:t>
            </a:r>
            <a:endParaRPr kumimoji="0" lang="sl-SI" sz="1800" b="0" i="1" u="none" strike="noStrike" kern="1200" cap="none" spc="0" normalizeH="0" baseline="0" noProof="0" dirty="0">
              <a:ln>
                <a:noFill/>
              </a:ln>
              <a:solidFill>
                <a:schemeClr val="bg1"/>
              </a:solidFill>
              <a:effectLst/>
              <a:uLnTx/>
              <a:uFillTx/>
              <a:latin typeface="Calibri"/>
              <a:ea typeface="+mn-ea"/>
              <a:cs typeface="+mn-cs"/>
            </a:endParaRPr>
          </a:p>
        </p:txBody>
      </p:sp>
      <p:pic>
        <p:nvPicPr>
          <p:cNvPr id="12" name="Slika 11">
            <a:extLst>
              <a:ext uri="{FF2B5EF4-FFF2-40B4-BE49-F238E27FC236}">
                <a16:creationId xmlns:a16="http://schemas.microsoft.com/office/drawing/2014/main" id="{EE1BDB50-7CEA-48C6-9807-35D85B37BCC4}"/>
              </a:ext>
            </a:extLst>
          </p:cNvPr>
          <p:cNvPicPr>
            <a:picLocks noChangeAspect="1"/>
          </p:cNvPicPr>
          <p:nvPr/>
        </p:nvPicPr>
        <p:blipFill>
          <a:blip r:embed="rId6"/>
          <a:stretch>
            <a:fillRect/>
          </a:stretch>
        </p:blipFill>
        <p:spPr>
          <a:xfrm>
            <a:off x="7697898" y="113630"/>
            <a:ext cx="1446102"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Pravokotnik 2"/>
          <p:cNvSpPr/>
          <p:nvPr/>
        </p:nvSpPr>
        <p:spPr>
          <a:xfrm>
            <a:off x="-570279" y="4337687"/>
            <a:ext cx="6552728" cy="769441"/>
          </a:xfrm>
          <a:prstGeom prst="rect">
            <a:avLst/>
          </a:prstGeom>
        </p:spPr>
        <p:txBody>
          <a:bodyPr wrap="square">
            <a:spAutoFit/>
          </a:bodyPr>
          <a:lstStyle/>
          <a:p>
            <a:pPr algn="ctr"/>
            <a:r>
              <a:rPr lang="sl-SI" sz="2200" b="1" dirty="0">
                <a:solidFill>
                  <a:srgbClr val="FFFF00"/>
                </a:solidFill>
              </a:rPr>
              <a:t>www.pin-opp.pzs.si</a:t>
            </a:r>
          </a:p>
          <a:p>
            <a:pPr algn="ctr"/>
            <a:r>
              <a:rPr lang="sl-SI" sz="2200" b="1" dirty="0">
                <a:solidFill>
                  <a:srgbClr val="FFFF00"/>
                </a:solidFill>
                <a:hlinkClick r:id="rId7">
                  <a:extLst>
                    <a:ext uri="{A12FA001-AC4F-418D-AE19-62706E023703}">
                      <ahyp:hlinkClr xmlns:ahyp="http://schemas.microsoft.com/office/drawing/2018/hyperlinkcolor" val="tx"/>
                    </a:ext>
                  </a:extLst>
                </a:hlinkClick>
              </a:rPr>
              <a:t>pin-opp@pzs.si</a:t>
            </a:r>
            <a:r>
              <a:rPr lang="sl-SI" sz="2200" b="1" dirty="0">
                <a:solidFill>
                  <a:srgbClr val="FFFF00"/>
                </a:solidFill>
              </a:rPr>
              <a:t>     -  gluhistrezejo@gmail.com</a:t>
            </a:r>
          </a:p>
        </p:txBody>
      </p:sp>
      <p:pic>
        <p:nvPicPr>
          <p:cNvPr id="13" name="Picture 3">
            <a:extLst>
              <a:ext uri="{FF2B5EF4-FFF2-40B4-BE49-F238E27FC236}">
                <a16:creationId xmlns:a16="http://schemas.microsoft.com/office/drawing/2014/main" id="{C773BFD4-BC0A-4A99-AC7B-C82690BB629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55072" y="782604"/>
            <a:ext cx="1268250" cy="6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Slika 13" descr="Slika, ki vsebuje besede znak, ura, bela&#10;&#10;Opis je samodejno ustvarjen">
            <a:extLst>
              <a:ext uri="{FF2B5EF4-FFF2-40B4-BE49-F238E27FC236}">
                <a16:creationId xmlns:a16="http://schemas.microsoft.com/office/drawing/2014/main" id="{0F33D1E0-524E-4233-83FE-B9EEC4CBAC2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2543" y="51470"/>
            <a:ext cx="108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Slika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28" y="1745835"/>
            <a:ext cx="432000" cy="4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7763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45296" y="2355726"/>
            <a:ext cx="9841832" cy="2873119"/>
          </a:xfrm>
          <a:prstGeom prst="rect">
            <a:avLst/>
          </a:prstGeom>
        </p:spPr>
      </p:pic>
      <p:sp>
        <p:nvSpPr>
          <p:cNvPr id="4" name="Ograda vsebine 11"/>
          <p:cNvSpPr txBox="1">
            <a:spLocks/>
          </p:cNvSpPr>
          <p:nvPr/>
        </p:nvSpPr>
        <p:spPr>
          <a:xfrm>
            <a:off x="255977" y="339502"/>
            <a:ext cx="7304451" cy="44284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a:spcBef>
                <a:spcPts val="0"/>
              </a:spcBef>
              <a:defRPr/>
            </a:pPr>
            <a:r>
              <a:rPr kumimoji="0" lang="sl-SI" sz="22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Calibri"/>
              </a:rPr>
              <a:t>Inkluzijski</a:t>
            </a: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rPr>
              <a:t> pohodi,</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Usposabljanje,</a:t>
            </a:r>
          </a:p>
          <a:p>
            <a:pPr marL="0" lvl="0">
              <a:spcBef>
                <a:spcPts val="0"/>
              </a:spcBef>
              <a:defRPr/>
            </a:pPr>
            <a:r>
              <a:rPr lang="sl-SI" sz="2200" b="1" dirty="0">
                <a:solidFill>
                  <a:schemeClr val="bg1"/>
                </a:solidFill>
                <a:effectLst>
                  <a:outerShdw blurRad="38100" dist="38100" dir="2700000" algn="tl">
                    <a:srgbClr val="000000">
                      <a:alpha val="43137"/>
                    </a:srgbClr>
                  </a:outerShdw>
                </a:effectLst>
              </a:rPr>
              <a:t>Prostovoljci,</a:t>
            </a:r>
            <a:endParaRPr lang="sl-SI" sz="2200" b="1" dirty="0">
              <a:solidFill>
                <a:schemeClr val="bg1"/>
              </a:solidFill>
              <a:effectLst>
                <a:outerShdw blurRad="38100" dist="38100" dir="2700000" algn="tl">
                  <a:srgbClr val="000000">
                    <a:alpha val="43137"/>
                  </a:srgbClr>
                </a:outerShdw>
              </a:effectLst>
              <a:latin typeface="Calibri"/>
            </a:endParaRPr>
          </a:p>
          <a:p>
            <a:pPr marL="0" marR="0" lvl="0" indent="-342900" algn="l" defTabSz="914400" rtl="0" eaLnBrk="1" fontAlgn="auto" latinLnBrk="0" hangingPunct="1">
              <a:spcBef>
                <a:spcPts val="0"/>
              </a:spcBef>
              <a:spcAft>
                <a:spcPts val="0"/>
              </a:spcAft>
              <a:buClrTx/>
              <a:buSzTx/>
              <a:buFont typeface="Arial" pitchFamily="34" charset="0"/>
              <a:buChar char="•"/>
              <a:tabLst/>
              <a:defRPr/>
            </a:pP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rPr>
              <a:t>Dnevnik in planinec,</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Priročnik in planinec,</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Povezovanje na vseh nivojih,</a:t>
            </a:r>
          </a:p>
          <a:p>
            <a:pPr marL="0">
              <a:spcBef>
                <a:spcPts val="0"/>
              </a:spcBef>
              <a:defRPr/>
            </a:pPr>
            <a:r>
              <a:rPr lang="sl-SI" sz="2200" b="1" dirty="0">
                <a:solidFill>
                  <a:schemeClr val="bg1"/>
                </a:solidFill>
                <a:effectLst>
                  <a:outerShdw blurRad="38100" dist="38100" dir="2700000" algn="tl">
                    <a:srgbClr val="000000">
                      <a:alpha val="43137"/>
                    </a:srgbClr>
                  </a:outerShdw>
                </a:effectLst>
                <a:latin typeface="Calibri"/>
              </a:rPr>
              <a:t>Socialni mediji, č</a:t>
            </a:r>
            <a:r>
              <a:rPr lang="sl-SI" sz="2200" b="1" dirty="0">
                <a:solidFill>
                  <a:schemeClr val="bg1"/>
                </a:solidFill>
                <a:effectLst>
                  <a:outerShdw blurRad="38100" dist="38100" dir="2700000" algn="tl">
                    <a:srgbClr val="000000">
                      <a:alpha val="43137"/>
                    </a:srgbClr>
                  </a:outerShdw>
                </a:effectLst>
              </a:rPr>
              <a:t>lanki, promocija,</a:t>
            </a:r>
            <a:endParaRPr lang="sl-SI" sz="2200" b="1" dirty="0">
              <a:solidFill>
                <a:schemeClr val="bg1"/>
              </a:solidFill>
              <a:effectLst>
                <a:outerShdw blurRad="38100" dist="38100" dir="2700000" algn="tl">
                  <a:srgbClr val="000000">
                    <a:alpha val="43137"/>
                  </a:srgbClr>
                </a:outerShdw>
              </a:effectLst>
              <a:latin typeface="Calibri"/>
            </a:endParaRPr>
          </a:p>
          <a:p>
            <a:pPr marL="0" marR="0" lvl="0" indent="-342900" algn="l" defTabSz="914400" rtl="0" eaLnBrk="1" fontAlgn="auto" latinLnBrk="0" hangingPunct="1">
              <a:spcBef>
                <a:spcPts val="0"/>
              </a:spcBef>
              <a:spcAft>
                <a:spcPts val="0"/>
              </a:spcAft>
              <a:buClrTx/>
              <a:buSzTx/>
              <a:buFont typeface="Arial" pitchFamily="34" charset="0"/>
              <a:buChar char="•"/>
              <a:tabLst/>
              <a:defRPr/>
            </a:pP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rPr>
              <a:t>Soustvarjanje „politik“ na lokalni in nacionalni ravni,</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Učbenik in planinec v izdelavi,</a:t>
            </a: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rPr>
              <a:t> </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rPr>
              <a:t>Spletna aplikacija za</a:t>
            </a:r>
            <a:r>
              <a:rPr kumimoji="0" lang="sl-SI" sz="22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Calibri"/>
              </a:rPr>
              <a:t> planinske poti za invalide/OPP in osebe na invalidskih vozičkih, mlade družine – v snovanju</a:t>
            </a:r>
            <a:endPar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ndParaRPr>
          </a:p>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Akcije</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Vprašalniki </a:t>
            </a:r>
          </a:p>
          <a:p>
            <a:pPr marL="0" marR="0" lvl="0" indent="-342900" algn="l" defTabSz="914400" rtl="0" eaLnBrk="1" fontAlgn="auto" latinLnBrk="0" hangingPunct="1">
              <a:spcBef>
                <a:spcPts val="0"/>
              </a:spcBef>
              <a:spcAft>
                <a:spcPts val="0"/>
              </a:spcAft>
              <a:buClrTx/>
              <a:buSzTx/>
              <a:buFont typeface="Arial" pitchFamily="34" charset="0"/>
              <a:buChar char="•"/>
              <a:tabLst/>
              <a:defRPr/>
            </a:pP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rPr>
              <a:t>…</a:t>
            </a: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pic>
        <p:nvPicPr>
          <p:cNvPr id="6" name="Slika 5">
            <a:extLst>
              <a:ext uri="{FF2B5EF4-FFF2-40B4-BE49-F238E27FC236}">
                <a16:creationId xmlns:a16="http://schemas.microsoft.com/office/drawing/2014/main" id="{E3A8AFCF-59E1-46D9-B059-02C16A1C79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213236">
            <a:off x="4784590" y="451626"/>
            <a:ext cx="1467185" cy="2049450"/>
          </a:xfrm>
          <a:prstGeom prst="rect">
            <a:avLst/>
          </a:prstGeom>
          <a:ln>
            <a:solidFill>
              <a:schemeClr val="bg1">
                <a:lumMod val="65000"/>
              </a:schemeClr>
            </a:solidFill>
          </a:ln>
        </p:spPr>
      </p:pic>
    </p:spTree>
    <p:extLst>
      <p:ext uri="{BB962C8B-B14F-4D97-AF65-F5344CB8AC3E}">
        <p14:creationId xmlns:p14="http://schemas.microsoft.com/office/powerpoint/2010/main" val="1650399239"/>
      </p:ext>
    </p:extLst>
  </p:cSld>
  <p:clrMapOvr>
    <a:masterClrMapping/>
  </p:clrMapOvr>
  <mc:AlternateContent xmlns:mc="http://schemas.openxmlformats.org/markup-compatibility/2006" xmlns:p14="http://schemas.microsoft.com/office/powerpoint/2010/main">
    <mc:Choice Requires="p14">
      <p:transition spd="slow" p14:dur="2000" advTm="11786"/>
    </mc:Choice>
    <mc:Fallback xmlns="">
      <p:transition spd="slow" advTm="11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68560" y="2283718"/>
            <a:ext cx="9841832" cy="2873119"/>
          </a:xfrm>
          <a:prstGeom prst="rect">
            <a:avLst/>
          </a:prstGeom>
        </p:spPr>
      </p:pic>
      <p:sp>
        <p:nvSpPr>
          <p:cNvPr id="4" name="Ograda vsebine 11"/>
          <p:cNvSpPr txBox="1">
            <a:spLocks/>
          </p:cNvSpPr>
          <p:nvPr/>
        </p:nvSpPr>
        <p:spPr>
          <a:xfrm>
            <a:off x="347445" y="573003"/>
            <a:ext cx="4944635" cy="4140460"/>
          </a:xfrm>
          <a:prstGeom prst="rect">
            <a:avLst/>
          </a:prstGeom>
        </p:spPr>
        <p:txBody>
          <a:bodyPr numCol="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sl-SI" sz="2400" b="1" dirty="0">
                <a:solidFill>
                  <a:schemeClr val="bg1"/>
                </a:solidFill>
                <a:effectLst>
                  <a:outerShdw blurRad="38100" dist="38100" dir="2700000" algn="tl">
                    <a:srgbClr val="000000">
                      <a:alpha val="43137"/>
                    </a:srgbClr>
                  </a:outerShdw>
                </a:effectLst>
              </a:rPr>
              <a:t>Učinek </a:t>
            </a:r>
            <a:r>
              <a:rPr kumimoji="0" lang="sl-SI" sz="240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  </a:t>
            </a:r>
            <a:r>
              <a:rPr lang="sl-SI" sz="2400" dirty="0">
                <a:solidFill>
                  <a:schemeClr val="bg1"/>
                </a:solidFill>
              </a:rPr>
              <a:t>zaželena, pričakovana posledica kakega dela, prizadevanja</a:t>
            </a:r>
          </a:p>
          <a:p>
            <a:pPr lvl="0">
              <a:defRPr/>
            </a:pPr>
            <a:endParaRPr lang="sl-SI" sz="2400" dirty="0">
              <a:solidFill>
                <a:schemeClr val="bg1"/>
              </a:solidFill>
            </a:endParaRPr>
          </a:p>
          <a:p>
            <a:r>
              <a:rPr lang="sl-SI" sz="2400" b="1" dirty="0">
                <a:solidFill>
                  <a:schemeClr val="bg1"/>
                </a:solidFill>
                <a:effectLst>
                  <a:outerShdw blurRad="38100" dist="38100" dir="2700000" algn="tl">
                    <a:srgbClr val="000000">
                      <a:alpha val="43137"/>
                    </a:srgbClr>
                  </a:outerShdw>
                </a:effectLst>
              </a:rPr>
              <a:t>Učinek </a:t>
            </a:r>
            <a:r>
              <a:rPr lang="sl-SI" sz="2400" dirty="0">
                <a:solidFill>
                  <a:schemeClr val="bg1"/>
                </a:solidFill>
              </a:rPr>
              <a:t> - pojav, ki nastane zaradi učinkovanja česa na kaj SINONIMI: efekt, efektnost</a:t>
            </a:r>
          </a:p>
          <a:p>
            <a:endParaRPr lang="sl-SI" sz="2400" u="sng" dirty="0">
              <a:solidFill>
                <a:schemeClr val="bg1"/>
              </a:solidFill>
            </a:endParaRPr>
          </a:p>
          <a:p>
            <a:r>
              <a:rPr lang="sl-SI" sz="2400" dirty="0">
                <a:solidFill>
                  <a:schemeClr val="bg1"/>
                </a:solidFill>
              </a:rPr>
              <a:t>VPLIV - sposobnost koga, da deluje na koga tako, da se to kaže, izraža v njegovem delu, ravnanju, mišljenju</a:t>
            </a:r>
          </a:p>
          <a:p>
            <a:endParaRPr lang="sl-SI" sz="2400" dirty="0">
              <a:solidFill>
                <a:schemeClr val="bg1"/>
              </a:solidFill>
            </a:endParaRPr>
          </a:p>
          <a:p>
            <a:endParaRPr lang="sl-SI" sz="2400" dirty="0">
              <a:solidFill>
                <a:schemeClr val="bg1"/>
              </a:solidFill>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
        <p:nvSpPr>
          <p:cNvPr id="2" name="Pravokotnik 1"/>
          <p:cNvSpPr/>
          <p:nvPr/>
        </p:nvSpPr>
        <p:spPr>
          <a:xfrm>
            <a:off x="5843969" y="1445607"/>
            <a:ext cx="3192527" cy="3693319"/>
          </a:xfrm>
          <a:prstGeom prst="rect">
            <a:avLst/>
          </a:prstGeom>
        </p:spPr>
        <p:txBody>
          <a:bodyPr wrap="square">
            <a:spAutoFit/>
          </a:bodyPr>
          <a:lstStyle/>
          <a:p>
            <a:pPr marL="285750" indent="-285750">
              <a:buFont typeface="Arial" panose="020B0604020202020204" pitchFamily="34" charset="0"/>
              <a:buChar char="•"/>
            </a:pPr>
            <a:r>
              <a:rPr lang="sl-SI" dirty="0">
                <a:solidFill>
                  <a:schemeClr val="bg1"/>
                </a:solidFill>
              </a:rPr>
              <a:t>Povezujemo</a:t>
            </a:r>
          </a:p>
          <a:p>
            <a:pPr marL="285750" lvl="0" indent="-285750">
              <a:buFont typeface="Arial" panose="020B0604020202020204" pitchFamily="34" charset="0"/>
              <a:buChar char="•"/>
              <a:defRPr/>
            </a:pPr>
            <a:r>
              <a:rPr lang="sl-SI" dirty="0">
                <a:solidFill>
                  <a:schemeClr val="bg1"/>
                </a:solidFill>
              </a:rPr>
              <a:t>Sodelujemo</a:t>
            </a:r>
          </a:p>
          <a:p>
            <a:pPr marL="285750" lvl="0" indent="-285750">
              <a:buFont typeface="Arial" panose="020B0604020202020204" pitchFamily="34" charset="0"/>
              <a:buChar char="•"/>
              <a:defRPr/>
            </a:pPr>
            <a:r>
              <a:rPr lang="sl-SI" dirty="0">
                <a:solidFill>
                  <a:schemeClr val="bg1"/>
                </a:solidFill>
              </a:rPr>
              <a:t>Skrbimo za</a:t>
            </a:r>
          </a:p>
          <a:p>
            <a:pPr marL="285750" lvl="0" indent="-285750">
              <a:buFont typeface="Arial" panose="020B0604020202020204" pitchFamily="34" charset="0"/>
              <a:buChar char="•"/>
              <a:defRPr/>
            </a:pPr>
            <a:r>
              <a:rPr lang="sl-SI" dirty="0">
                <a:solidFill>
                  <a:schemeClr val="bg1"/>
                </a:solidFill>
              </a:rPr>
              <a:t>Objavljamo</a:t>
            </a:r>
          </a:p>
          <a:p>
            <a:pPr marL="285750" lvl="0" indent="-285750">
              <a:buFont typeface="Arial" panose="020B0604020202020204" pitchFamily="34" charset="0"/>
              <a:buChar char="•"/>
              <a:defRPr/>
            </a:pPr>
            <a:r>
              <a:rPr lang="sl-SI" dirty="0">
                <a:solidFill>
                  <a:schemeClr val="bg1"/>
                </a:solidFill>
              </a:rPr>
              <a:t>Razširjamo inkluzijo</a:t>
            </a:r>
          </a:p>
          <a:p>
            <a:pPr marL="285750" lvl="0" indent="-285750">
              <a:buFont typeface="Arial" panose="020B0604020202020204" pitchFamily="34" charset="0"/>
              <a:buChar char="•"/>
              <a:defRPr/>
            </a:pPr>
            <a:r>
              <a:rPr lang="sl-SI" dirty="0">
                <a:solidFill>
                  <a:schemeClr val="bg1"/>
                </a:solidFill>
              </a:rPr>
              <a:t>Prispevamo</a:t>
            </a:r>
          </a:p>
          <a:p>
            <a:pPr marL="285750" lvl="0" indent="-285750">
              <a:buFont typeface="Arial" panose="020B0604020202020204" pitchFamily="34" charset="0"/>
              <a:buChar char="•"/>
              <a:defRPr/>
            </a:pPr>
            <a:r>
              <a:rPr lang="sl-SI" dirty="0">
                <a:solidFill>
                  <a:schemeClr val="bg1"/>
                </a:solidFill>
              </a:rPr>
              <a:t>Odzivamo se</a:t>
            </a:r>
          </a:p>
          <a:p>
            <a:pPr marL="285750" lvl="0" indent="-285750">
              <a:buFont typeface="Arial" panose="020B0604020202020204" pitchFamily="34" charset="0"/>
              <a:buChar char="•"/>
              <a:defRPr/>
            </a:pPr>
            <a:r>
              <a:rPr lang="sl-SI" dirty="0">
                <a:solidFill>
                  <a:schemeClr val="bg1"/>
                </a:solidFill>
              </a:rPr>
              <a:t>Smo</a:t>
            </a:r>
          </a:p>
          <a:p>
            <a:pPr marL="285750" lvl="0" indent="-285750">
              <a:buFont typeface="Arial" panose="020B0604020202020204" pitchFamily="34" charset="0"/>
              <a:buChar char="•"/>
              <a:defRPr/>
            </a:pPr>
            <a:r>
              <a:rPr lang="sl-SI" dirty="0">
                <a:solidFill>
                  <a:schemeClr val="bg1"/>
                </a:solidFill>
              </a:rPr>
              <a:t>Organiziramo </a:t>
            </a:r>
          </a:p>
          <a:p>
            <a:pPr marL="285750" lvl="0" indent="-285750">
              <a:buFont typeface="Arial" panose="020B0604020202020204" pitchFamily="34" charset="0"/>
              <a:buChar char="•"/>
              <a:defRPr/>
            </a:pPr>
            <a:r>
              <a:rPr lang="sl-SI" dirty="0">
                <a:solidFill>
                  <a:schemeClr val="bg1"/>
                </a:solidFill>
              </a:rPr>
              <a:t>Spodbujamo </a:t>
            </a:r>
          </a:p>
          <a:p>
            <a:pPr marL="285750" lvl="0" indent="-285750">
              <a:buFont typeface="Arial" panose="020B0604020202020204" pitchFamily="34" charset="0"/>
              <a:buChar char="•"/>
              <a:defRPr/>
            </a:pPr>
            <a:r>
              <a:rPr lang="sl-SI" dirty="0">
                <a:solidFill>
                  <a:schemeClr val="bg1"/>
                </a:solidFill>
              </a:rPr>
              <a:t>Razvijamo</a:t>
            </a:r>
          </a:p>
          <a:p>
            <a:pPr marL="285750" lvl="0" indent="-285750">
              <a:buFont typeface="Arial" panose="020B0604020202020204" pitchFamily="34" charset="0"/>
              <a:buChar char="•"/>
              <a:defRPr/>
            </a:pPr>
            <a:r>
              <a:rPr lang="sl-SI" dirty="0">
                <a:solidFill>
                  <a:schemeClr val="bg1"/>
                </a:solidFill>
              </a:rPr>
              <a:t>Povečujemo prepoznavnost</a:t>
            </a:r>
            <a:br>
              <a:rPr lang="sl-SI" dirty="0"/>
            </a:br>
            <a:endParaRPr lang="sl-SI"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3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45296" y="2362927"/>
            <a:ext cx="9841832" cy="2873119"/>
          </a:xfrm>
          <a:prstGeom prst="rect">
            <a:avLst/>
          </a:prstGeom>
        </p:spPr>
      </p:pic>
      <p:sp>
        <p:nvSpPr>
          <p:cNvPr id="4" name="Ograda vsebine 11"/>
          <p:cNvSpPr txBox="1">
            <a:spLocks/>
          </p:cNvSpPr>
          <p:nvPr/>
        </p:nvSpPr>
        <p:spPr>
          <a:xfrm>
            <a:off x="251520" y="751194"/>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l-SI" sz="2400" b="1"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Zakaj to počnemo?</a:t>
            </a:r>
          </a:p>
          <a:p>
            <a:pPr marL="0" marR="0" lvl="0" indent="0" algn="l" defTabSz="914400" rtl="0" eaLnBrk="1" fontAlgn="auto" latinLnBrk="0" hangingPunct="1">
              <a:lnSpc>
                <a:spcPct val="100000"/>
              </a:lnSpc>
              <a:spcBef>
                <a:spcPct val="20000"/>
              </a:spcBef>
              <a:spcAft>
                <a:spcPts val="0"/>
              </a:spcAft>
              <a:buClrTx/>
              <a:buSzTx/>
              <a:buNone/>
              <a:tabLst/>
              <a:defRPr/>
            </a:pPr>
            <a:r>
              <a:rPr lang="sl-SI" sz="2000" b="1" dirty="0">
                <a:solidFill>
                  <a:schemeClr val="bg1"/>
                </a:solidFill>
                <a:latin typeface="Calibri"/>
              </a:rPr>
              <a:t>Ker nam je mar, ker in planinci zmorejo, ker želimo pokazati </a:t>
            </a:r>
          </a:p>
          <a:p>
            <a:pPr marL="0" marR="0" lvl="0" indent="0" algn="l" defTabSz="914400" rtl="0" eaLnBrk="1" fontAlgn="auto" latinLnBrk="0" hangingPunct="1">
              <a:lnSpc>
                <a:spcPct val="100000"/>
              </a:lnSpc>
              <a:spcBef>
                <a:spcPct val="20000"/>
              </a:spcBef>
              <a:spcAft>
                <a:spcPts val="0"/>
              </a:spcAft>
              <a:buClrTx/>
              <a:buSzTx/>
              <a:buNone/>
              <a:tabLst/>
              <a:defRPr/>
            </a:pPr>
            <a:r>
              <a:rPr lang="sl-SI" sz="2000" b="1" dirty="0">
                <a:solidFill>
                  <a:schemeClr val="bg1"/>
                </a:solidFill>
                <a:latin typeface="Calibri"/>
              </a:rPr>
              <a:t>staršem, strokovnim delavcem, da zmorejo.</a:t>
            </a:r>
            <a:endParaRPr kumimoji="0" lang="sl-SI" sz="2000" b="1" i="0" strike="noStrike" kern="1200" cap="none" spc="0" normalizeH="0" baseline="0" noProof="0" dirty="0">
              <a:ln>
                <a:noFill/>
              </a:ln>
              <a:solidFill>
                <a:schemeClr val="bg1"/>
              </a:solidFill>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l-SI" sz="2400" b="1" i="0" strike="noStrike" kern="1200" cap="none" spc="0" normalizeH="0" baseline="0" noProof="0" dirty="0">
                <a:ln>
                  <a:noFill/>
                </a:ln>
                <a:solidFill>
                  <a:schemeClr val="bg1"/>
                </a:solidFill>
                <a:uLnTx/>
                <a:uFillTx/>
                <a:latin typeface="Calibri"/>
                <a:ea typeface="+mn-ea"/>
                <a:cs typeface="+mn-cs"/>
              </a:rPr>
              <a:t>Kaj želimo doseči? </a:t>
            </a:r>
            <a:r>
              <a:rPr kumimoji="0" lang="sl-SI" sz="2000" b="1" i="0" strike="noStrike" kern="1200" cap="none" spc="0" normalizeH="0" baseline="0" noProof="0" dirty="0">
                <a:ln>
                  <a:noFill/>
                </a:ln>
                <a:solidFill>
                  <a:schemeClr val="bg1"/>
                </a:solidFill>
                <a:uLnTx/>
                <a:uFillTx/>
                <a:latin typeface="Calibri"/>
                <a:ea typeface="+mn-ea"/>
                <a:cs typeface="+mn-cs"/>
              </a:rPr>
              <a:t>Inkluzijo, da doživijo pohodništvo, kot način življenja.</a:t>
            </a:r>
            <a:endParaRPr kumimoji="0" lang="sl-SI" sz="2400" b="1" i="0" strike="noStrike" kern="1200" cap="none" spc="0" normalizeH="0" noProof="0" dirty="0">
              <a:ln>
                <a:noFill/>
              </a:ln>
              <a:solidFill>
                <a:schemeClr val="bg1"/>
              </a:solidFill>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400" b="1" dirty="0">
                <a:solidFill>
                  <a:schemeClr val="bg1"/>
                </a:solidFill>
                <a:latin typeface="Calibri"/>
              </a:rPr>
              <a:t>Kaj je naš namen?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l-SI" sz="2400" b="1" i="0" strike="noStrike" kern="1200" cap="none" spc="0" normalizeH="0" noProof="0" dirty="0">
                <a:ln>
                  <a:noFill/>
                </a:ln>
                <a:solidFill>
                  <a:schemeClr val="bg1"/>
                </a:solidFill>
                <a:uLnTx/>
                <a:uFillTx/>
                <a:latin typeface="Calibri"/>
                <a:ea typeface="+mn-ea"/>
                <a:cs typeface="+mn-cs"/>
              </a:rPr>
              <a:t>Kakšni so cilji, vizija?</a:t>
            </a:r>
          </a:p>
          <a:p>
            <a:pPr lvl="0">
              <a:defRPr/>
            </a:pPr>
            <a:r>
              <a:rPr lang="sl-SI" sz="2400" b="1" baseline="0" dirty="0">
                <a:solidFill>
                  <a:schemeClr val="bg1"/>
                </a:solidFill>
                <a:latin typeface="Calibri"/>
              </a:rPr>
              <a:t>Kakšne</a:t>
            </a:r>
            <a:r>
              <a:rPr lang="sl-SI" sz="2400" b="1" dirty="0">
                <a:solidFill>
                  <a:schemeClr val="bg1"/>
                </a:solidFill>
                <a:latin typeface="Calibri"/>
              </a:rPr>
              <a:t> učinke želimo videti? </a:t>
            </a:r>
            <a:endParaRPr lang="sl-SI" sz="2200" b="1" dirty="0">
              <a:solidFill>
                <a:schemeClr val="bg1"/>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400" b="1" baseline="0" dirty="0">
                <a:solidFill>
                  <a:schemeClr val="bg1"/>
                </a:solidFill>
                <a:latin typeface="Calibri"/>
              </a:rPr>
              <a:t>Učinki,</a:t>
            </a:r>
            <a:r>
              <a:rPr lang="sl-SI" sz="2400" b="1" dirty="0">
                <a:solidFill>
                  <a:schemeClr val="bg1"/>
                </a:solidFill>
                <a:latin typeface="Calibri"/>
              </a:rPr>
              <a:t> ki polnijo srce – pohodniki, srečni zadovoljni, nasmejani, sproščeni, razigrani – sprašujejo kdaj gremo spet.</a:t>
            </a: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pic>
        <p:nvPicPr>
          <p:cNvPr id="6" name="Slika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6016" y="2355726"/>
            <a:ext cx="2880320" cy="1618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33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89309" y="2200845"/>
            <a:ext cx="9841832" cy="2873119"/>
          </a:xfrm>
          <a:prstGeom prst="rect">
            <a:avLst/>
          </a:prstGeom>
        </p:spPr>
      </p:pic>
      <p:sp>
        <p:nvSpPr>
          <p:cNvPr id="4" name="Ograda vsebine 11"/>
          <p:cNvSpPr txBox="1">
            <a:spLocks/>
          </p:cNvSpPr>
          <p:nvPr/>
        </p:nvSpPr>
        <p:spPr>
          <a:xfrm>
            <a:off x="184586" y="375506"/>
            <a:ext cx="2972831"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sl-SI" sz="2400" b="1" dirty="0">
                <a:solidFill>
                  <a:schemeClr val="bg1"/>
                </a:solidFill>
                <a:effectLst>
                  <a:outerShdw blurRad="38100" dist="38100" dir="2700000" algn="tl">
                    <a:srgbClr val="000000">
                      <a:alpha val="43137"/>
                    </a:srgbClr>
                  </a:outerShdw>
                </a:effectLst>
                <a:latin typeface="Calibri"/>
              </a:rPr>
              <a:t>UČINKI NA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Posameznika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Organizacijo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Mreženje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Lokalno skupnost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Družbo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Državo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latin typeface="Calibri"/>
              </a:rPr>
              <a:t>Razvoj</a:t>
            </a: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
        <p:nvSpPr>
          <p:cNvPr id="6" name="Ograda vsebine 11"/>
          <p:cNvSpPr txBox="1">
            <a:spLocks/>
          </p:cNvSpPr>
          <p:nvPr/>
        </p:nvSpPr>
        <p:spPr>
          <a:xfrm>
            <a:off x="3131840" y="1629095"/>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lang="sl-SI" sz="2400" b="1" dirty="0">
              <a:solidFill>
                <a:schemeClr val="bg1"/>
              </a:solidFill>
              <a:effectLst>
                <a:outerShdw blurRad="38100" dist="38100" dir="2700000" algn="tl">
                  <a:srgbClr val="000000">
                    <a:alpha val="43137"/>
                  </a:srgbClr>
                </a:outerShdw>
              </a:effectLst>
              <a:latin typeface="Calibri"/>
            </a:endParaRPr>
          </a:p>
        </p:txBody>
      </p:sp>
      <p:sp>
        <p:nvSpPr>
          <p:cNvPr id="8" name="Ograda vsebine 11"/>
          <p:cNvSpPr txBox="1">
            <a:spLocks/>
          </p:cNvSpPr>
          <p:nvPr/>
        </p:nvSpPr>
        <p:spPr>
          <a:xfrm>
            <a:off x="5731373" y="2496817"/>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lang="sl-SI" sz="2400" b="1" dirty="0">
              <a:solidFill>
                <a:schemeClr val="bg1"/>
              </a:solidFill>
              <a:effectLst>
                <a:outerShdw blurRad="38100" dist="38100" dir="2700000" algn="tl">
                  <a:srgbClr val="000000">
                    <a:alpha val="43137"/>
                  </a:srgbClr>
                </a:outerShdw>
              </a:effectLst>
              <a:latin typeface="Calibri"/>
            </a:endParaRPr>
          </a:p>
        </p:txBody>
      </p:sp>
      <p:sp>
        <p:nvSpPr>
          <p:cNvPr id="2" name="Pravokotnik 1">
            <a:extLst>
              <a:ext uri="{FF2B5EF4-FFF2-40B4-BE49-F238E27FC236}">
                <a16:creationId xmlns:a16="http://schemas.microsoft.com/office/drawing/2014/main" id="{EF48D10F-2144-40FB-B171-9AD985CD222A}"/>
              </a:ext>
            </a:extLst>
          </p:cNvPr>
          <p:cNvSpPr/>
          <p:nvPr/>
        </p:nvSpPr>
        <p:spPr>
          <a:xfrm>
            <a:off x="3775112" y="2980139"/>
            <a:ext cx="2123410" cy="2086725"/>
          </a:xfrm>
          <a:prstGeom prst="rect">
            <a:avLst/>
          </a:prstGeom>
        </p:spPr>
        <p:txBody>
          <a:bodyPr wrap="square">
            <a:spAutoFit/>
          </a:bodyPr>
          <a:lstStyle/>
          <a:p>
            <a:pPr lvl="0">
              <a:spcBef>
                <a:spcPct val="20000"/>
              </a:spcBef>
              <a:defRPr/>
            </a:pPr>
            <a:r>
              <a:rPr lang="sl-SI" sz="2400" b="1" dirty="0">
                <a:solidFill>
                  <a:schemeClr val="bg1"/>
                </a:solidFill>
                <a:effectLst>
                  <a:outerShdw blurRad="38100" dist="38100" dir="2700000" algn="tl">
                    <a:srgbClr val="000000">
                      <a:alpha val="43137"/>
                    </a:srgbClr>
                  </a:outerShdw>
                </a:effectLst>
              </a:rPr>
              <a:t>UČINKI</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Stopnje</a:t>
            </a:r>
          </a:p>
          <a:p>
            <a:pPr lvl="0">
              <a:spcBef>
                <a:spcPct val="20000"/>
              </a:spcBef>
              <a:defRPr/>
            </a:pPr>
            <a:r>
              <a:rPr lang="sl-SI" sz="2200" b="1" dirty="0">
                <a:solidFill>
                  <a:schemeClr val="bg1"/>
                </a:solidFill>
                <a:effectLst>
                  <a:outerShdw blurRad="38100" dist="38100" dir="2700000" algn="tl">
                    <a:srgbClr val="000000">
                      <a:alpha val="43137"/>
                    </a:srgbClr>
                  </a:outerShdw>
                </a:effectLst>
              </a:rPr>
              <a:t> vključenosti</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Zadovoljstvo</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Aktivacija</a:t>
            </a:r>
            <a:endParaRPr lang="sl-SI" sz="2200" dirty="0"/>
          </a:p>
        </p:txBody>
      </p:sp>
      <p:sp>
        <p:nvSpPr>
          <p:cNvPr id="3" name="Pravokotnik 2">
            <a:extLst>
              <a:ext uri="{FF2B5EF4-FFF2-40B4-BE49-F238E27FC236}">
                <a16:creationId xmlns:a16="http://schemas.microsoft.com/office/drawing/2014/main" id="{7F642F1F-A422-4F4C-8302-05A00A0FFBF3}"/>
              </a:ext>
            </a:extLst>
          </p:cNvPr>
          <p:cNvSpPr/>
          <p:nvPr/>
        </p:nvSpPr>
        <p:spPr>
          <a:xfrm>
            <a:off x="6695535" y="2344074"/>
            <a:ext cx="2448465" cy="2086725"/>
          </a:xfrm>
          <a:prstGeom prst="rect">
            <a:avLst/>
          </a:prstGeom>
        </p:spPr>
        <p:txBody>
          <a:bodyPr wrap="square">
            <a:spAutoFit/>
          </a:bodyPr>
          <a:lstStyle/>
          <a:p>
            <a:pPr lvl="0">
              <a:spcBef>
                <a:spcPct val="20000"/>
              </a:spcBef>
              <a:defRPr/>
            </a:pPr>
            <a:r>
              <a:rPr lang="sl-SI" sz="2400" b="1" dirty="0">
                <a:solidFill>
                  <a:schemeClr val="bg1"/>
                </a:solidFill>
                <a:effectLst>
                  <a:outerShdw blurRad="38100" dist="38100" dir="2700000" algn="tl">
                    <a:srgbClr val="000000">
                      <a:alpha val="43137"/>
                    </a:srgbClr>
                  </a:outerShdw>
                </a:effectLst>
              </a:rPr>
              <a:t>UČINKI</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Socialni status </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Psihološki vidik</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Dobro počutje</a:t>
            </a:r>
          </a:p>
          <a:p>
            <a:pPr marL="342900" lvl="0" indent="-342900">
              <a:spcBef>
                <a:spcPct val="20000"/>
              </a:spcBef>
              <a:buFont typeface="Arial" pitchFamily="34" charset="0"/>
              <a:buChar char="•"/>
              <a:defRPr/>
            </a:pPr>
            <a:r>
              <a:rPr lang="sl-SI" sz="2200" b="1" dirty="0">
                <a:solidFill>
                  <a:schemeClr val="bg1"/>
                </a:solidFill>
                <a:effectLst>
                  <a:outerShdw blurRad="38100" dist="38100" dir="2700000" algn="tl">
                    <a:srgbClr val="000000">
                      <a:alpha val="43137"/>
                    </a:srgbClr>
                  </a:outerShdw>
                </a:effectLst>
              </a:rPr>
              <a:t>Prepoznavnost</a:t>
            </a:r>
          </a:p>
        </p:txBody>
      </p:sp>
      <p:pic>
        <p:nvPicPr>
          <p:cNvPr id="10" name="Slik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799" y="231375"/>
            <a:ext cx="3650418" cy="2748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176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75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45296" y="2362927"/>
            <a:ext cx="9841832" cy="2873119"/>
          </a:xfrm>
          <a:prstGeom prst="rect">
            <a:avLst/>
          </a:prstGeom>
        </p:spPr>
      </p:pic>
      <p:sp>
        <p:nvSpPr>
          <p:cNvPr id="4" name="Ograda vsebine 11"/>
          <p:cNvSpPr txBox="1">
            <a:spLocks/>
          </p:cNvSpPr>
          <p:nvPr/>
        </p:nvSpPr>
        <p:spPr>
          <a:xfrm>
            <a:off x="223854" y="573003"/>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sl-SI" sz="2400" b="1" dirty="0">
                <a:solidFill>
                  <a:schemeClr val="bg1"/>
                </a:solidFill>
                <a:effectLst>
                  <a:outerShdw blurRad="38100" dist="38100" dir="2700000" algn="tl">
                    <a:srgbClr val="000000">
                      <a:alpha val="43137"/>
                    </a:srgbClr>
                  </a:outerShdw>
                </a:effectLst>
              </a:rPr>
              <a:t>Merjenje</a:t>
            </a: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cxnSp>
        <p:nvCxnSpPr>
          <p:cNvPr id="13" name="Raven povezovalnik 12"/>
          <p:cNvCxnSpPr/>
          <p:nvPr/>
        </p:nvCxnSpPr>
        <p:spPr>
          <a:xfrm>
            <a:off x="223854" y="176899"/>
            <a:ext cx="79208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Raven povezovalnik 14"/>
          <p:cNvCxnSpPr/>
          <p:nvPr/>
        </p:nvCxnSpPr>
        <p:spPr>
          <a:xfrm>
            <a:off x="223854" y="339502"/>
            <a:ext cx="10801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Raven povezovalnik 16"/>
          <p:cNvCxnSpPr/>
          <p:nvPr/>
        </p:nvCxnSpPr>
        <p:spPr>
          <a:xfrm>
            <a:off x="223854" y="540248"/>
            <a:ext cx="1368152" cy="0"/>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Slika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9696" y="-238418"/>
            <a:ext cx="7386611" cy="5472000"/>
          </a:xfrm>
          <a:prstGeom prst="ellipse">
            <a:avLst/>
          </a:prstGeom>
          <a:ln>
            <a:noFill/>
          </a:ln>
          <a:effectLst>
            <a:softEdge rad="635000"/>
          </a:effectLst>
        </p:spPr>
      </p:pic>
      <p:sp>
        <p:nvSpPr>
          <p:cNvPr id="3" name="Pravokotnik 2"/>
          <p:cNvSpPr/>
          <p:nvPr/>
        </p:nvSpPr>
        <p:spPr>
          <a:xfrm>
            <a:off x="6385610" y="4505058"/>
            <a:ext cx="2609689" cy="461665"/>
          </a:xfrm>
          <a:prstGeom prst="rect">
            <a:avLst/>
          </a:prstGeom>
        </p:spPr>
        <p:txBody>
          <a:bodyPr wrap="none">
            <a:spAutoFit/>
          </a:bodyPr>
          <a:lstStyle/>
          <a:p>
            <a:pPr marL="342900" lvl="0" indent="-342900">
              <a:spcBef>
                <a:spcPct val="20000"/>
              </a:spcBef>
              <a:buFont typeface="Arial" pitchFamily="34" charset="0"/>
              <a:buChar char="•"/>
              <a:defRPr/>
            </a:pPr>
            <a:r>
              <a:rPr lang="sl-SI" sz="2400" b="1" dirty="0">
                <a:solidFill>
                  <a:schemeClr val="bg1"/>
                </a:solidFill>
                <a:effectLst>
                  <a:outerShdw blurRad="38100" dist="38100" dir="2700000" algn="tl">
                    <a:srgbClr val="000000">
                      <a:alpha val="43137"/>
                    </a:srgbClr>
                  </a:outerShdw>
                </a:effectLst>
              </a:rPr>
              <a:t>Trajnost učinkov</a:t>
            </a:r>
          </a:p>
        </p:txBody>
      </p:sp>
      <p:pic>
        <p:nvPicPr>
          <p:cNvPr id="11" name="Slika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2552"/>
                    </a14:imgEffect>
                    <a14:imgEffect>
                      <a14:artisticPlasticWrap/>
                    </a14:imgEffect>
                  </a14:imgLayer>
                </a14:imgProps>
              </a:ext>
              <a:ext uri="{28A0092B-C50C-407E-A947-70E740481C1C}">
                <a14:useLocalDpi xmlns:a14="http://schemas.microsoft.com/office/drawing/2010/main" val="0"/>
              </a:ext>
            </a:extLst>
          </a:blip>
          <a:stretch>
            <a:fillRect/>
          </a:stretch>
        </p:blipFill>
        <p:spPr>
          <a:xfrm flipH="1">
            <a:off x="0" y="2659221"/>
            <a:ext cx="2440134" cy="2700000"/>
          </a:xfrm>
          <a:prstGeom prst="rect">
            <a:avLst/>
          </a:prstGeom>
        </p:spPr>
      </p:pic>
      <p:pic>
        <p:nvPicPr>
          <p:cNvPr id="12" name="Slika 11"/>
          <p:cNvPicPr>
            <a:picLocks noChangeAspect="1"/>
          </p:cNvPicPr>
          <p:nvPr/>
        </p:nvPicPr>
        <p:blipFill rotWithShape="1">
          <a:blip r:embed="rId8" cstate="print">
            <a:extLst>
              <a:ext uri="{28A0092B-C50C-407E-A947-70E740481C1C}">
                <a14:useLocalDpi xmlns:a14="http://schemas.microsoft.com/office/drawing/2010/main" val="0"/>
              </a:ext>
            </a:extLst>
          </a:blip>
          <a:srcRect l="29001" t="36000" r="23749" b="2401"/>
          <a:stretch/>
        </p:blipFill>
        <p:spPr>
          <a:xfrm rot="1334258">
            <a:off x="7313181" y="2705005"/>
            <a:ext cx="1840909" cy="1914745"/>
          </a:xfrm>
          <a:prstGeom prst="ellipse">
            <a:avLst/>
          </a:prstGeom>
          <a:ln w="34925">
            <a:solidFill>
              <a:srgbClr val="FFFFFF"/>
            </a:solidFill>
          </a:ln>
          <a:effectLst>
            <a:outerShdw blurRad="317500" dir="2700000" algn="ctr">
              <a:srgbClr val="000000">
                <a:alpha val="43000"/>
              </a:srgbClr>
            </a:outerShdw>
            <a:softEdge rad="3175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134682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673853" y="2355726"/>
            <a:ext cx="9841832" cy="2873119"/>
          </a:xfrm>
          <a:prstGeom prst="rect">
            <a:avLst/>
          </a:prstGeom>
        </p:spPr>
      </p:pic>
      <p:sp>
        <p:nvSpPr>
          <p:cNvPr id="4" name="Ograda vsebine 11"/>
          <p:cNvSpPr txBox="1">
            <a:spLocks/>
          </p:cNvSpPr>
          <p:nvPr/>
        </p:nvSpPr>
        <p:spPr>
          <a:xfrm>
            <a:off x="101686" y="608846"/>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sl-SI" sz="2400" b="1" dirty="0">
                <a:solidFill>
                  <a:schemeClr val="bg1"/>
                </a:solidFill>
                <a:effectLst>
                  <a:outerShdw blurRad="38100" dist="38100" dir="2700000" algn="tl">
                    <a:srgbClr val="000000">
                      <a:alpha val="43137"/>
                    </a:srgbClr>
                  </a:outerShdw>
                </a:effectLst>
                <a:latin typeface="Calibri"/>
              </a:rPr>
              <a:t>UČINKI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effectLst>
                  <a:outerShdw blurRad="38100" dist="38100" dir="2700000" algn="tl">
                    <a:srgbClr val="000000">
                      <a:alpha val="43137"/>
                    </a:srgbClr>
                  </a:outerShdw>
                </a:effectLst>
              </a:rPr>
              <a:t>Prepoznavnost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l-SI" sz="2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rPr>
              <a:t>Prepoznavnost v družbi</a:t>
            </a:r>
          </a:p>
          <a:p>
            <a:pPr>
              <a:defRPr/>
            </a:pPr>
            <a:r>
              <a:rPr lang="sl-SI" sz="2200" b="1" dirty="0">
                <a:solidFill>
                  <a:schemeClr val="bg1"/>
                </a:solidFill>
                <a:effectLst>
                  <a:outerShdw blurRad="38100" dist="38100" dir="2700000" algn="tl">
                    <a:srgbClr val="000000">
                      <a:alpha val="43137"/>
                    </a:srgbClr>
                  </a:outerShdw>
                </a:effectLst>
              </a:rPr>
              <a:t>Prepoznavnost organizacije</a:t>
            </a:r>
          </a:p>
          <a:p>
            <a:pPr>
              <a:defRPr/>
            </a:pPr>
            <a:r>
              <a:rPr lang="sl-SI" sz="2200" b="1" dirty="0">
                <a:solidFill>
                  <a:schemeClr val="bg1"/>
                </a:solidFill>
                <a:effectLst>
                  <a:outerShdw blurRad="38100" dist="38100" dir="2700000" algn="tl">
                    <a:srgbClr val="000000">
                      <a:alpha val="43137"/>
                    </a:srgbClr>
                  </a:outerShdw>
                </a:effectLst>
              </a:rPr>
              <a:t>in PLANINCI so prostovoljci (enake možnosti)</a:t>
            </a:r>
          </a:p>
          <a:p>
            <a:pPr>
              <a:defRPr/>
            </a:pPr>
            <a:r>
              <a:rPr lang="sl-SI" sz="2200" b="1" dirty="0">
                <a:solidFill>
                  <a:schemeClr val="bg1"/>
                </a:solidFill>
                <a:effectLst>
                  <a:outerShdw blurRad="38100" dist="38100" dir="2700000" algn="tl">
                    <a:srgbClr val="000000">
                      <a:alpha val="43137"/>
                    </a:srgbClr>
                  </a:outerShdw>
                </a:effectLst>
              </a:rPr>
              <a:t> Odnos družbe do prostovoljcev - razblinjamo stereotipe </a:t>
            </a:r>
            <a:r>
              <a:rPr lang="sl-SI" sz="2200" dirty="0">
                <a:solidFill>
                  <a:schemeClr val="bg1"/>
                </a:solidFill>
              </a:rPr>
              <a:t>(to ne gre, tega ne zmorejo, sledi presenečenje nad tem, kar lahko dosežejo, da uživajo, se iz srca razveselijo)</a:t>
            </a:r>
          </a:p>
          <a:p>
            <a:pPr>
              <a:defRPr/>
            </a:pPr>
            <a:r>
              <a:rPr lang="sl-SI" sz="2200" b="1" dirty="0">
                <a:solidFill>
                  <a:schemeClr val="bg1"/>
                </a:solidFill>
                <a:effectLst>
                  <a:outerShdw blurRad="38100" dist="38100" dir="2700000" algn="tl">
                    <a:srgbClr val="000000">
                      <a:alpha val="43137"/>
                    </a:srgbClr>
                  </a:outerShdw>
                </a:effectLst>
              </a:rPr>
              <a:t>Inkluzija vse zajemajoča (sprejemanje, družba, posamezne kategorije med seboj)</a:t>
            </a:r>
          </a:p>
          <a:p>
            <a:pPr>
              <a:defRPr/>
            </a:pPr>
            <a:r>
              <a:rPr lang="sl-SI" sz="2000" b="1" dirty="0">
                <a:solidFill>
                  <a:schemeClr val="bg1"/>
                </a:solidFill>
              </a:rPr>
              <a:t>Vest o dejanju je kakor dež po žetvi. </a:t>
            </a:r>
            <a:r>
              <a:rPr lang="sl-SI" sz="2000" dirty="0">
                <a:solidFill>
                  <a:schemeClr val="bg1"/>
                </a:solidFill>
              </a:rPr>
              <a:t>(lat. pregovor)</a:t>
            </a:r>
          </a:p>
          <a:p>
            <a:pPr lvl="0">
              <a:defRPr/>
            </a:pPr>
            <a:endParaRPr lang="sl-SI" sz="2000" b="1" dirty="0">
              <a:solidFill>
                <a:schemeClr val="bg1"/>
              </a:solidFill>
            </a:endParaRPr>
          </a:p>
          <a:p>
            <a:pPr>
              <a:defRPr/>
            </a:pPr>
            <a:endParaRPr lang="sl-SI" sz="2200" b="1" dirty="0">
              <a:solidFill>
                <a:schemeClr val="bg1"/>
              </a:solidFill>
              <a:effectLst>
                <a:outerShdw blurRad="38100" dist="38100" dir="2700000" algn="tl">
                  <a:srgbClr val="000000">
                    <a:alpha val="43137"/>
                  </a:srgbClr>
                </a:outerShdw>
              </a:effectLst>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spTree>
    <p:extLst>
      <p:ext uri="{BB962C8B-B14F-4D97-AF65-F5344CB8AC3E}">
        <p14:creationId xmlns:p14="http://schemas.microsoft.com/office/powerpoint/2010/main" val="22883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2" cstate="print"/>
          <a:stretch>
            <a:fillRect/>
          </a:stretch>
        </p:blipFill>
        <p:spPr>
          <a:xfrm>
            <a:off x="-445296" y="2283718"/>
            <a:ext cx="9841832" cy="2873119"/>
          </a:xfrm>
          <a:prstGeom prst="rect">
            <a:avLst/>
          </a:prstGeom>
        </p:spPr>
      </p:pic>
      <p:sp>
        <p:nvSpPr>
          <p:cNvPr id="4" name="Ograda vsebine 11"/>
          <p:cNvSpPr txBox="1">
            <a:spLocks/>
          </p:cNvSpPr>
          <p:nvPr/>
        </p:nvSpPr>
        <p:spPr>
          <a:xfrm>
            <a:off x="323528" y="339502"/>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sl-SI" sz="2400" b="1" dirty="0">
                <a:solidFill>
                  <a:schemeClr val="bg1"/>
                </a:solidFill>
                <a:effectLst>
                  <a:outerShdw blurRad="38100" dist="38100" dir="2700000" algn="tl">
                    <a:srgbClr val="000000">
                      <a:alpha val="43137"/>
                    </a:srgbClr>
                  </a:outerShdw>
                </a:effectLst>
                <a:latin typeface="Calibri"/>
              </a:rPr>
              <a:t>Prostovoljec pridobi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Delovne izkušnje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Samozavest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Poveča socialno mrežo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Počuti se enakovrednega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Pokaže, da zmore - smiselnost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Razširi svoje znanje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Izkušnja, ki jo pridobi je del vseživljenjskega učenja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Počuti se sprejetega, da lahko doprinese k skupnosti</a:t>
            </a:r>
          </a:p>
          <a:p>
            <a:pPr>
              <a:defRPr/>
            </a:pPr>
            <a:r>
              <a:rPr lang="sl-SI" sz="2200" b="1" dirty="0">
                <a:solidFill>
                  <a:schemeClr val="bg1"/>
                </a:solidFill>
              </a:rPr>
              <a:t>Zadovoljstvo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200" b="1" dirty="0">
                <a:solidFill>
                  <a:schemeClr val="bg1"/>
                </a:solidFill>
                <a:latin typeface="Calibri"/>
              </a:rPr>
              <a:t>Priznanje</a:t>
            </a:r>
            <a:endParaRPr lang="sl-SI" sz="2200" b="1" dirty="0">
              <a:solidFill>
                <a:schemeClr val="bg1"/>
              </a:solidFill>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9624" y="4267203"/>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438" y="3507854"/>
            <a:ext cx="1080000" cy="1080000"/>
          </a:xfrm>
          <a:prstGeom prst="rect">
            <a:avLst/>
          </a:prstGeom>
        </p:spPr>
      </p:pic>
      <p:pic>
        <p:nvPicPr>
          <p:cNvPr id="14" name="Slika 13"/>
          <p:cNvPicPr>
            <a:picLocks noChangeAspect="1"/>
          </p:cNvPicPr>
          <p:nvPr/>
        </p:nvPicPr>
        <p:blipFill rotWithShape="1">
          <a:blip r:embed="rId5" cstate="print">
            <a:extLst>
              <a:ext uri="{28A0092B-C50C-407E-A947-70E740481C1C}">
                <a14:useLocalDpi xmlns:a14="http://schemas.microsoft.com/office/drawing/2010/main" val="0"/>
              </a:ext>
            </a:extLst>
          </a:blip>
          <a:srcRect l="20601" t="-1" r="27601" b="223"/>
          <a:stretch/>
        </p:blipFill>
        <p:spPr>
          <a:xfrm rot="16200000">
            <a:off x="2440161" y="3817086"/>
            <a:ext cx="1216935" cy="13185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Slika 14"/>
          <p:cNvPicPr>
            <a:picLocks noChangeAspect="1"/>
          </p:cNvPicPr>
          <p:nvPr/>
        </p:nvPicPr>
        <p:blipFill rotWithShape="1">
          <a:blip r:embed="rId6" cstate="print">
            <a:extLst>
              <a:ext uri="{28A0092B-C50C-407E-A947-70E740481C1C}">
                <a14:useLocalDpi xmlns:a14="http://schemas.microsoft.com/office/drawing/2010/main" val="0"/>
              </a:ext>
            </a:extLst>
          </a:blip>
          <a:srcRect t="40200" r="24100" b="45800"/>
          <a:stretch/>
        </p:blipFill>
        <p:spPr>
          <a:xfrm>
            <a:off x="3825134" y="3994234"/>
            <a:ext cx="3589509" cy="93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5658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9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imageedit_1_7958877149.png"/>
          <p:cNvPicPr>
            <a:picLocks noChangeAspect="1"/>
          </p:cNvPicPr>
          <p:nvPr/>
        </p:nvPicPr>
        <p:blipFill>
          <a:blip r:embed="rId3" cstate="print"/>
          <a:stretch>
            <a:fillRect/>
          </a:stretch>
        </p:blipFill>
        <p:spPr>
          <a:xfrm>
            <a:off x="-445296" y="2362927"/>
            <a:ext cx="9841832" cy="2873119"/>
          </a:xfrm>
          <a:prstGeom prst="rect">
            <a:avLst/>
          </a:prstGeom>
        </p:spPr>
      </p:pic>
      <p:sp>
        <p:nvSpPr>
          <p:cNvPr id="4" name="Ograda vsebine 11"/>
          <p:cNvSpPr txBox="1">
            <a:spLocks/>
          </p:cNvSpPr>
          <p:nvPr/>
        </p:nvSpPr>
        <p:spPr>
          <a:xfrm>
            <a:off x="611560" y="393769"/>
            <a:ext cx="8668626"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l" defTabSz="914400" rtl="0" eaLnBrk="1" fontAlgn="auto" latinLnBrk="0" hangingPunct="1">
              <a:spcBef>
                <a:spcPts val="0"/>
              </a:spcBef>
              <a:spcAft>
                <a:spcPts val="0"/>
              </a:spcAft>
              <a:buClrTx/>
              <a:buSzTx/>
              <a:buFont typeface="Arial" pitchFamily="34" charset="0"/>
              <a:buChar char="•"/>
              <a:tabLst/>
              <a:defRPr/>
            </a:pPr>
            <a:r>
              <a:rPr lang="sl-SI" sz="2400" b="1" dirty="0">
                <a:solidFill>
                  <a:schemeClr val="bg1"/>
                </a:solidFill>
                <a:effectLst>
                  <a:outerShdw blurRad="38100" dist="38100" dir="2700000" algn="tl">
                    <a:srgbClr val="000000">
                      <a:alpha val="43137"/>
                    </a:srgbClr>
                  </a:outerShdw>
                </a:effectLst>
                <a:latin typeface="Calibri"/>
              </a:rPr>
              <a:t>Delamo s prostovoljci in z zaposlenimi vzporedno</a:t>
            </a:r>
          </a:p>
          <a:p>
            <a:pPr marL="0">
              <a:spcBef>
                <a:spcPts val="0"/>
              </a:spcBef>
              <a:defRPr/>
            </a:pPr>
            <a:r>
              <a:rPr lang="sl-SI" sz="2400" b="1" dirty="0">
                <a:solidFill>
                  <a:schemeClr val="bg1"/>
                </a:solidFill>
                <a:effectLst>
                  <a:outerShdw blurRad="38100" dist="38100" dir="2700000" algn="tl">
                    <a:srgbClr val="000000">
                      <a:alpha val="43137"/>
                    </a:srgbClr>
                  </a:outerShdw>
                </a:effectLst>
              </a:rPr>
              <a:t>Interdisciplinarnost - </a:t>
            </a:r>
            <a:r>
              <a:rPr lang="sl-SI" sz="2400" b="1" dirty="0" err="1">
                <a:solidFill>
                  <a:schemeClr val="bg1"/>
                </a:solidFill>
                <a:effectLst>
                  <a:outerShdw blurRad="38100" dist="38100" dir="2700000" algn="tl">
                    <a:srgbClr val="000000">
                      <a:alpha val="43137"/>
                    </a:srgbClr>
                  </a:outerShdw>
                </a:effectLst>
              </a:rPr>
              <a:t>transdisciplinarnost</a:t>
            </a:r>
            <a:endParaRPr lang="sl-SI" sz="2400" b="1" dirty="0">
              <a:solidFill>
                <a:schemeClr val="bg1"/>
              </a:solidFill>
              <a:effectLst>
                <a:outerShdw blurRad="38100" dist="38100" dir="2700000" algn="tl">
                  <a:srgbClr val="000000">
                    <a:alpha val="43137"/>
                  </a:srgbClr>
                </a:outerShdw>
              </a:effectLst>
              <a:latin typeface="Calibri"/>
            </a:endParaRPr>
          </a:p>
          <a:p>
            <a:pPr marL="0">
              <a:spcBef>
                <a:spcPts val="0"/>
              </a:spcBef>
              <a:defRPr/>
            </a:pPr>
            <a:r>
              <a:rPr lang="sl-SI" sz="2400" b="1" dirty="0">
                <a:solidFill>
                  <a:schemeClr val="bg1"/>
                </a:solidFill>
                <a:effectLst>
                  <a:outerShdw blurRad="38100" dist="38100" dir="2700000" algn="tl">
                    <a:srgbClr val="000000">
                      <a:alpha val="43137"/>
                    </a:srgbClr>
                  </a:outerShdw>
                </a:effectLst>
              </a:rPr>
              <a:t>Področja,  ki jih povezujemo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sl-SI" sz="2400" b="1" dirty="0">
              <a:solidFill>
                <a:schemeClr val="bg1"/>
              </a:solidFill>
              <a:effectLst>
                <a:outerShdw blurRad="38100" dist="38100" dir="2700000" algn="tl">
                  <a:srgbClr val="000000">
                    <a:alpha val="43137"/>
                  </a:srgbClr>
                </a:outerShdw>
              </a:effectLst>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sl-SI"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ndParaRPr>
          </a:p>
        </p:txBody>
      </p:sp>
      <p:pic>
        <p:nvPicPr>
          <p:cNvPr id="7" name="Picture 3">
            <a:extLst>
              <a:ext uri="{FF2B5EF4-FFF2-40B4-BE49-F238E27FC236}">
                <a16:creationId xmlns:a16="http://schemas.microsoft.com/office/drawing/2014/main" id="{36912F46-30BE-4CD2-ABB1-328C5129CE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8305" y="792352"/>
            <a:ext cx="1268250" cy="684000"/>
          </a:xfrm>
          <a:prstGeom prst="rect">
            <a:avLst/>
          </a:prstGeom>
          <a:noFill/>
        </p:spPr>
      </p:pic>
      <p:pic>
        <p:nvPicPr>
          <p:cNvPr id="9" name="Slika 8" descr="Slika, ki vsebuje besede znak, ura, bela&#10;&#10;Opis je samodejno ustvarjen">
            <a:extLst>
              <a:ext uri="{FF2B5EF4-FFF2-40B4-BE49-F238E27FC236}">
                <a16:creationId xmlns:a16="http://schemas.microsoft.com/office/drawing/2014/main" id="{D645F140-CCFD-43D4-A1C5-689FFAB6B6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8119" y="33003"/>
            <a:ext cx="1080000" cy="1080000"/>
          </a:xfrm>
          <a:prstGeom prst="rect">
            <a:avLst/>
          </a:prstGeom>
        </p:spPr>
      </p:pic>
      <p:graphicFrame>
        <p:nvGraphicFramePr>
          <p:cNvPr id="2" name="Diagram 1"/>
          <p:cNvGraphicFramePr/>
          <p:nvPr>
            <p:extLst>
              <p:ext uri="{D42A27DB-BD31-4B8C-83A1-F6EECF244321}">
                <p14:modId xmlns:p14="http://schemas.microsoft.com/office/powerpoint/2010/main" val="500078876"/>
              </p:ext>
            </p:extLst>
          </p:nvPr>
        </p:nvGraphicFramePr>
        <p:xfrm>
          <a:off x="282323" y="73999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 name="Diagram 2"/>
          <p:cNvGraphicFramePr/>
          <p:nvPr>
            <p:extLst>
              <p:ext uri="{D42A27DB-BD31-4B8C-83A1-F6EECF244321}">
                <p14:modId xmlns:p14="http://schemas.microsoft.com/office/powerpoint/2010/main" val="1734950320"/>
              </p:ext>
            </p:extLst>
          </p:nvPr>
        </p:nvGraphicFramePr>
        <p:xfrm>
          <a:off x="1259632" y="731451"/>
          <a:ext cx="9895994"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86477412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2580</TotalTime>
  <Words>743</Words>
  <Application>Microsoft Office PowerPoint</Application>
  <PresentationFormat>Diaprojekcija na zaslonu (16:9)</PresentationFormat>
  <Paragraphs>248</Paragraphs>
  <Slides>19</Slides>
  <Notes>2</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19</vt:i4>
      </vt:variant>
    </vt:vector>
  </HeadingPairs>
  <TitlesOfParts>
    <vt:vector size="27" baseType="lpstr">
      <vt:lpstr>AR CHRISTY</vt:lpstr>
      <vt:lpstr>Arial</vt:lpstr>
      <vt:lpstr>Calibri</vt:lpstr>
      <vt:lpstr>Tahoma</vt:lpstr>
      <vt:lpstr>Trebuchet MS</vt:lpstr>
      <vt:lpstr>Verdana</vt:lpstr>
      <vt:lpstr>Officeova tema</vt:lpstr>
      <vt:lpstr>Načrt po meri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Jasna Rajnar Petrović</dc:creator>
  <cp:lastModifiedBy>Jurček NOWAKK</cp:lastModifiedBy>
  <cp:revision>127</cp:revision>
  <dcterms:created xsi:type="dcterms:W3CDTF">2019-01-23T11:02:43Z</dcterms:created>
  <dcterms:modified xsi:type="dcterms:W3CDTF">2019-12-09T09:19:25Z</dcterms:modified>
</cp:coreProperties>
</file>